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67FF8-2C57-4A9F-8436-A8314AB4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3982B-4681-4990-8EB6-7B755EB37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33135A-1686-4EA1-80D8-722BCD01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B9108-2C73-4521-A1D6-347A854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8532D-A937-4FF9-A461-769667D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8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56142-D69C-4B03-85FB-D761156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BE11B4-D95C-41D4-A4B2-C12BB508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25A48-9464-478C-9D52-D99DFFE7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24ED3-3672-45E3-8F02-EBA26337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39873-C620-493F-88DC-9FDEF169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F99F9E-D8D9-4E96-A297-985F48BD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73CF0-6751-4A1A-B525-BFF7B140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C6434-3170-4027-BD72-63316577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69912-C369-423F-A9D9-B392E85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8AFA6-85A5-4D3C-9A60-081BC97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3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7DB2-C3F9-4723-838E-89CD286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95951-6568-4C07-AC72-D39606CB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54F35-CAF3-4227-847A-8E341EE6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16F17-1A54-468F-95F2-122BE4D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A600D-33BE-404D-AD42-A39DAFAB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E25D-8DFD-422E-827D-F7BF3185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ACF0C-A0EE-408C-92ED-B642C43F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E4C01-684A-4115-BB11-BA098BFB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9A5A7-1753-4EC6-B499-D3054E62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493DD4-7A5A-45EE-8ADD-ADB40CDE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9174-2E52-4031-8EFA-6FE88AB7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B99B-54BC-493E-89D7-32F1335AC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E798E-1A62-4E92-8567-B37C9E39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F8E4D6-7B72-46B2-AC87-070D66B4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BE4D0F-5B09-4182-8679-E14722A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3A2559-B888-45EF-809A-B0CF06C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3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E5F47-5FC4-4D50-A1F0-8AB12CBF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8E3FC-97EA-4016-9340-08B79174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B2A03C-0FB9-4AA3-A006-72699203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0998E-91DD-4D43-89B4-F68241A5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CDA001-3F87-4AE2-AC43-C3107CAEE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36A74C-DC60-42AC-B566-029439C9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4B8B86-9393-42E8-8C80-BEE2B0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E4B7C-B463-44F0-9475-3370CB1E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458F2-41F4-4093-8080-612EF2A4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483D1-DE3E-49DB-AEAF-F571E55C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5E859-9002-4E77-B8F6-0D83321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777597-CDB5-4EB0-9812-A348D90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7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C326A-1BC4-44F3-AA0F-D3E385F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5EB4A0-F958-42CB-90B2-2C395606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C9ABB6-83D5-4E39-A6C9-15EDAAA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1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873B-345F-44A2-8383-D601512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2A18A-8FBF-43B1-BC67-CBE1FA11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E7B1D2-1A25-421A-B5A9-C83127A0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759F7-C882-461A-BAEC-20B34752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F765D-3E74-4056-ACFF-BA5F9ACE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1CBDE-4F55-46B2-8311-4107BAE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4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5B4CA-77AA-4BB5-A4AF-DEA75D54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A84873-73F5-4112-9F96-4947DB2B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8B1B06-848A-4612-A771-27FC480B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192C0-D870-4769-A352-1E39D092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8EC2E-8928-4B12-B85A-D722B14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D1A08-F657-459B-90DE-7F1E17E3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8FC0D3-027C-4255-AB46-BD08C01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588F3-B7A4-4DE1-B12A-12739A8C9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C6496-7FED-4D7D-9B63-B19ECAC4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964-B039-4F43-9603-DD7C1C9C4231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707E3-71C7-4A20-91E9-9B1452C7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C1924-11CD-47C0-B04C-B5A9EAA29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BC5D-1063-4E55-B274-A69AA0EE0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69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371BCE-A477-43EB-B9BA-6228B762A27B}"/>
              </a:ext>
            </a:extLst>
          </p:cNvPr>
          <p:cNvSpPr txBox="1"/>
          <p:nvPr/>
        </p:nvSpPr>
        <p:spPr>
          <a:xfrm>
            <a:off x="371061" y="212034"/>
            <a:ext cx="1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 </a:t>
            </a:r>
            <a:r>
              <a:rPr lang="pt-BR" b="1" dirty="0"/>
              <a:t>QUANTOS GRAUS TEM QUE ESQUENTAR PARA QUE O AUMENTO DO NÍVEL DO MAR SUBMERSA UMA CIDADE?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07D3B4-FEF0-453D-A9EA-2DAF0DB459F0}"/>
              </a:ext>
            </a:extLst>
          </p:cNvPr>
          <p:cNvSpPr txBox="1"/>
          <p:nvPr/>
        </p:nvSpPr>
        <p:spPr>
          <a:xfrm>
            <a:off x="583095" y="747558"/>
            <a:ext cx="3392556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Considerando as atuais dinâmicas de aquecimento global, decidimos modelar o evento a fim de saber o quanto precisa aumentar a temperatura da Terra para submergir uma cidade inteira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6C3F3A-4C94-4B12-A4EA-13931E27A109}"/>
              </a:ext>
            </a:extLst>
          </p:cNvPr>
          <p:cNvSpPr txBox="1"/>
          <p:nvPr/>
        </p:nvSpPr>
        <p:spPr>
          <a:xfrm>
            <a:off x="4399721" y="2864198"/>
            <a:ext cx="3392556" cy="159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2A7077-217F-4D5A-88BF-A5A19072135F}"/>
              </a:ext>
            </a:extLst>
          </p:cNvPr>
          <p:cNvSpPr txBox="1"/>
          <p:nvPr/>
        </p:nvSpPr>
        <p:spPr>
          <a:xfrm>
            <a:off x="8150088" y="2864196"/>
            <a:ext cx="3392556" cy="159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53F879-89DE-4A57-AB1B-8475DFCB86D9}"/>
              </a:ext>
            </a:extLst>
          </p:cNvPr>
          <p:cNvSpPr txBox="1"/>
          <p:nvPr/>
        </p:nvSpPr>
        <p:spPr>
          <a:xfrm>
            <a:off x="555459" y="3106145"/>
            <a:ext cx="1644779" cy="3970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/>
              <a:t>Modelagem</a:t>
            </a:r>
          </a:p>
          <a:p>
            <a:r>
              <a:rPr lang="pt-BR" sz="1400" dirty="0"/>
              <a:t>O modelo tem duas partes:</a:t>
            </a:r>
          </a:p>
          <a:p>
            <a:r>
              <a:rPr lang="pt-BR" sz="1400" dirty="0"/>
              <a:t>Enquanto o gelo está na fase sólida, ele aumenta sua temperatura. Nessa etapa sua massa permanece constante.</a:t>
            </a:r>
          </a:p>
          <a:p>
            <a:r>
              <a:rPr lang="pt-BR" sz="1400" dirty="0"/>
              <a:t>E na segunda parte, enquanto o gelo está derretendo, a massa diminuí. Nessa etapa a temperatura é constante.</a:t>
            </a:r>
          </a:p>
          <a:p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72BDB9-747D-4E4C-83E4-9A0542F7C656}"/>
              </a:ext>
            </a:extLst>
          </p:cNvPr>
          <p:cNvSpPr txBox="1"/>
          <p:nvPr/>
        </p:nvSpPr>
        <p:spPr>
          <a:xfrm>
            <a:off x="583095" y="1917109"/>
            <a:ext cx="3498576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/>
              <a:t>As simplificações usadas: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Uso da massa do </a:t>
            </a:r>
            <a:r>
              <a:rPr lang="pt-BR" sz="1400" dirty="0" err="1"/>
              <a:t>permafrost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Gelo coberto por neve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Não há diferença de relevo entre as áreas cobertas com neve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0FFC6-5D63-4580-BEE7-588085745EED}"/>
              </a:ext>
            </a:extLst>
          </p:cNvPr>
          <p:cNvSpPr txBox="1"/>
          <p:nvPr/>
        </p:nvSpPr>
        <p:spPr>
          <a:xfrm>
            <a:off x="4346713" y="4762858"/>
            <a:ext cx="3392556" cy="159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BD2E2E-9439-46FB-8F34-A07DA897BE78}"/>
              </a:ext>
            </a:extLst>
          </p:cNvPr>
          <p:cNvSpPr txBox="1"/>
          <p:nvPr/>
        </p:nvSpPr>
        <p:spPr>
          <a:xfrm>
            <a:off x="8110330" y="4762857"/>
            <a:ext cx="3392556" cy="159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4392CB-17B6-4D3B-8C61-C95DA9538201}"/>
              </a:ext>
            </a:extLst>
          </p:cNvPr>
          <p:cNvSpPr txBox="1"/>
          <p:nvPr/>
        </p:nvSpPr>
        <p:spPr>
          <a:xfrm>
            <a:off x="4346713" y="924338"/>
            <a:ext cx="33925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B5FB14-8001-48D0-A2E6-6CAED1EA283B}"/>
              </a:ext>
            </a:extLst>
          </p:cNvPr>
          <p:cNvSpPr txBox="1"/>
          <p:nvPr/>
        </p:nvSpPr>
        <p:spPr>
          <a:xfrm>
            <a:off x="8110330" y="936005"/>
            <a:ext cx="3392556" cy="159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B30B1F1-5583-4635-BD41-B1CA87AA8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55" y="3106145"/>
            <a:ext cx="1880676" cy="136814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A184692-FAA1-4B57-8932-A2059D0A9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38" y="5145525"/>
            <a:ext cx="1848439" cy="12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9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Rufino Matricciani</dc:creator>
  <cp:lastModifiedBy>Amanda Rufino Matricciani</cp:lastModifiedBy>
  <cp:revision>5</cp:revision>
  <dcterms:created xsi:type="dcterms:W3CDTF">2018-05-08T13:02:24Z</dcterms:created>
  <dcterms:modified xsi:type="dcterms:W3CDTF">2018-05-08T13:38:16Z</dcterms:modified>
</cp:coreProperties>
</file>