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Times New Roman"/>
              </a:rPr>
              <a:t>SNetGen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  <a:ea typeface="Times New Roman"/>
              </a:rPr>
              <a:t>Sacred 3B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  <a:ea typeface="Times New Roman"/>
              </a:rPr>
              <a:t>Apresentação do Pitch</a:t>
            </a:r>
            <a:br/>
            <a:r>
              <a:rPr b="0" lang="pt-BR" sz="4400" spc="-1" strike="noStrike">
                <a:solidFill>
                  <a:srgbClr val="000000"/>
                </a:solidFill>
                <a:latin typeface="Arial"/>
                <a:ea typeface="Times New Roman"/>
              </a:rPr>
              <a:t>18/9/2020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58840" y="537372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Alunos: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Times New Roman"/>
              </a:rPr>
              <a:t>Gustavo Henrique Spiess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475640" y="274680"/>
            <a:ext cx="7210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Problema que se quer resolver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 construção de uma malha social coesa para um jogo de RPG envolvendo interções sociais como ferramenta para desenvolvimento da história.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75640" y="274680"/>
            <a:ext cx="721044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Estimativa de tamanho do mercado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O espaço de mercado para esse produto, apesar de existente, é mínimo. Por se tratar de uma modalidade pouco popular dentro de um jogo (RPG) que já é um nicho de mercado por si.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Requisitos funcionais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RF01 – O sistema deverá possibilitar o cadastro dos parâmetros para o algoritmo para o administrador do sistema (CRUD).</a:t>
            </a:r>
            <a:endParaRPr b="0" lang="pt-BR" sz="1800" spc="-1" strike="noStrike"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RF02 – O sistema deverá possibilitar o cadastro dos atributos e dos valores possíveis para cada atributo para o administrador do sistema (CRUD).</a:t>
            </a:r>
            <a:endParaRPr b="0" lang="pt-BR" sz="1800" spc="-1" strike="noStrike"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RF03 – O sistema deverá possibilitar o cadastro dos fatores de distanciamento entre os pares de valores de cada atributo para o usuário responsável pela geração do grafo (CRUD).</a:t>
            </a:r>
            <a:endParaRPr b="0" lang="pt-BR" sz="1800" spc="-1" strike="noStrike">
              <a:latin typeface="Arial"/>
            </a:endParaRPr>
          </a:p>
          <a:p>
            <a:pPr marL="457200" indent="-2286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RF04 – O sistema deverá possibilitar a execução do algoritmo de geração da malha social para o usuário responsável por essa geração (processo/back end).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Requisitos funcionais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 PL SungtiL GB"/>
              </a:rPr>
              <a:t>RF05 – O sistema deverá possibilitar a navegação de um grafo gerado para os usuário que receberem acesso a esse grafo disponibilizando a lista de todos os personagens bem como os personagens agrupados por valor de atributo (web/report).</a:t>
            </a:r>
            <a:endParaRPr b="0" lang="pt-BR" sz="2200" spc="-1" strike="noStrike">
              <a:latin typeface="Arial"/>
            </a:endParaRPr>
          </a:p>
          <a:p>
            <a:pPr marL="45720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AR PL SungtiL GB"/>
              </a:rPr>
              <a:t>RF06 – O sistema deverá possibilitar a navegação de um grafo gerado para os usuário que receberem acesso a esse grafo disponibilizando a lista dos personagens conhecidos por um determinado personagem (web/report).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Requisitos não funcionais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RNF 01 – O algorimo de geração deve ser implementado em python;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RNF 02 – A entrada de dados por parte do adminstrador deve ser feita pela interface web (jango), segura através de uma página de login;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RNF 03 – A geração do grafo deve ser possível pela interface web (jango), sem a necessidade de um login;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FNF 04 – A apresentação dos dados gerados deve ser realizado por meio da interface web (jango), através do link gerado na geração, sem necessidade de login.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Projeto das telas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416240" y="1595160"/>
            <a:ext cx="2342880" cy="19522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479840" y="1801800"/>
            <a:ext cx="1009440" cy="1666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883800" y="4320000"/>
            <a:ext cx="3076200" cy="13237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4672080" y="3730320"/>
            <a:ext cx="356184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Tecnologia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Python</a:t>
            </a:r>
            <a:endParaRPr b="0" lang="pt-B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NetworkX</a:t>
            </a:r>
            <a:endParaRPr b="0" lang="pt-B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Numpy</a:t>
            </a:r>
            <a:endParaRPr b="0" lang="pt-BR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Jango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Equipe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Gustavo Henrique Spiess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LibreOffice/6.0.7.3$Linux_X86_64 LibreOffice_project/00m0$Build-3</Application>
  <Words>201</Words>
  <Paragraphs>26</Paragraphs>
  <Company>FURB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2012-05-08T00:10:24Z</dcterms:created>
  <dc:creator>Seção de Apoio ao Usuário</dc:creator>
  <dc:description/>
  <dc:language>pt-BR</dc:language>
  <cp:lastModifiedBy/>
  <dcterms:modified xsi:type="dcterms:W3CDTF">2020-09-12T14:39:34Z</dcterms:modified>
  <cp:revision>17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FURB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