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83" d="100"/>
          <a:sy n="83" d="100"/>
        </p:scale>
        <p:origin x="-7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7394-6FDD-4F65-9962-9B3C198F8093}" type="datetimeFigureOut">
              <a:rPr lang="pt-BR" smtClean="0"/>
              <a:pPr/>
              <a:t>8/12/2008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0B85-8B0F-41B2-BB9B-92418D8F662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7394-6FDD-4F65-9962-9B3C198F8093}" type="datetimeFigureOut">
              <a:rPr lang="pt-BR" smtClean="0"/>
              <a:pPr/>
              <a:t>8/12/2008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0B85-8B0F-41B2-BB9B-92418D8F662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7394-6FDD-4F65-9962-9B3C198F8093}" type="datetimeFigureOut">
              <a:rPr lang="pt-BR" smtClean="0"/>
              <a:pPr/>
              <a:t>8/12/2008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0B85-8B0F-41B2-BB9B-92418D8F662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7394-6FDD-4F65-9962-9B3C198F8093}" type="datetimeFigureOut">
              <a:rPr lang="pt-BR" smtClean="0"/>
              <a:pPr/>
              <a:t>8/12/2008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0B85-8B0F-41B2-BB9B-92418D8F662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7394-6FDD-4F65-9962-9B3C198F8093}" type="datetimeFigureOut">
              <a:rPr lang="pt-BR" smtClean="0"/>
              <a:pPr/>
              <a:t>8/12/2008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0B85-8B0F-41B2-BB9B-92418D8F662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7394-6FDD-4F65-9962-9B3C198F8093}" type="datetimeFigureOut">
              <a:rPr lang="pt-BR" smtClean="0"/>
              <a:pPr/>
              <a:t>8/12/2008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0B85-8B0F-41B2-BB9B-92418D8F662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7394-6FDD-4F65-9962-9B3C198F8093}" type="datetimeFigureOut">
              <a:rPr lang="pt-BR" smtClean="0"/>
              <a:pPr/>
              <a:t>8/12/2008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0B85-8B0F-41B2-BB9B-92418D8F662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7394-6FDD-4F65-9962-9B3C198F8093}" type="datetimeFigureOut">
              <a:rPr lang="pt-BR" smtClean="0"/>
              <a:pPr/>
              <a:t>8/12/2008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0B85-8B0F-41B2-BB9B-92418D8F662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7394-6FDD-4F65-9962-9B3C198F8093}" type="datetimeFigureOut">
              <a:rPr lang="pt-BR" smtClean="0"/>
              <a:pPr/>
              <a:t>8/12/2008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0B85-8B0F-41B2-BB9B-92418D8F662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7394-6FDD-4F65-9962-9B3C198F8093}" type="datetimeFigureOut">
              <a:rPr lang="pt-BR" smtClean="0"/>
              <a:pPr/>
              <a:t>8/12/2008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0B85-8B0F-41B2-BB9B-92418D8F662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7394-6FDD-4F65-9962-9B3C198F8093}" type="datetimeFigureOut">
              <a:rPr lang="pt-BR" smtClean="0"/>
              <a:pPr/>
              <a:t>8/12/2008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0B85-8B0F-41B2-BB9B-92418D8F662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17394-6FDD-4F65-9962-9B3C198F8093}" type="datetimeFigureOut">
              <a:rPr lang="pt-BR" smtClean="0"/>
              <a:pPr/>
              <a:t>8/12/2008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90B85-8B0F-41B2-BB9B-92418D8F6623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714356"/>
            <a:ext cx="44958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LogoUnipampa_men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14546" y="3253442"/>
            <a:ext cx="1643074" cy="11042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43108" y="285728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Gerenciador de Concursos Públicos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5984" y="4398071"/>
            <a:ext cx="4357718" cy="2031325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Gerenciador de Concursos Públicos para Docentes</a:t>
            </a:r>
          </a:p>
          <a:p>
            <a:pPr algn="ctr"/>
            <a:endParaRPr lang="pt-BR" sz="1400" dirty="0" smtClean="0"/>
          </a:p>
          <a:p>
            <a:pPr algn="ctr"/>
            <a:r>
              <a:rPr lang="pt-BR" sz="1400" dirty="0" smtClean="0"/>
              <a:t>Versão 0.9</a:t>
            </a:r>
          </a:p>
          <a:p>
            <a:pPr algn="ctr"/>
            <a:endParaRPr lang="pt-BR" sz="1400" dirty="0" smtClean="0"/>
          </a:p>
          <a:p>
            <a:pPr algn="ctr"/>
            <a:r>
              <a:rPr lang="pt-BR" sz="1400" dirty="0" smtClean="0"/>
              <a:t>Regras de acordo com a </a:t>
            </a:r>
            <a:r>
              <a:rPr lang="pt-BR" sz="1400" b="1" dirty="0" smtClean="0"/>
              <a:t>Instrução Normativa N. </a:t>
            </a:r>
            <a:r>
              <a:rPr lang="pt-BR" sz="1400" b="1" dirty="0" smtClean="0"/>
              <a:t>06</a:t>
            </a:r>
            <a:endParaRPr lang="pt-BR" sz="1400" b="1" dirty="0" smtClean="0"/>
          </a:p>
          <a:p>
            <a:pPr algn="ctr"/>
            <a:r>
              <a:rPr lang="pt-BR" sz="1400" dirty="0" smtClean="0"/>
              <a:t>Universidade Federal do Pampa</a:t>
            </a:r>
          </a:p>
          <a:p>
            <a:pPr algn="ctr"/>
            <a:r>
              <a:rPr lang="pt-BR" sz="1400" dirty="0" smtClean="0"/>
              <a:t/>
            </a:r>
            <a:br>
              <a:rPr lang="pt-BR" sz="1400" dirty="0" smtClean="0"/>
            </a:br>
            <a:r>
              <a:rPr lang="pt-BR" sz="1400" dirty="0" smtClean="0"/>
              <a:t>Desenvolvido por Alessandro Girardi</a:t>
            </a:r>
          </a:p>
          <a:p>
            <a:pPr algn="ctr"/>
            <a:r>
              <a:rPr lang="pt-BR" sz="1400" dirty="0" smtClean="0"/>
              <a:t>alessandro.girardi@unipampa.edu.br</a:t>
            </a:r>
            <a:endParaRPr lang="pt-BR" sz="1400" dirty="0"/>
          </a:p>
        </p:txBody>
      </p:sp>
      <p:pic>
        <p:nvPicPr>
          <p:cNvPr id="5" name="Picture 4" descr="Logo_CT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215" y="3357562"/>
            <a:ext cx="1531041" cy="857256"/>
          </a:xfrm>
          <a:prstGeom prst="rect">
            <a:avLst/>
          </a:prstGeom>
        </p:spPr>
      </p:pic>
      <p:pic>
        <p:nvPicPr>
          <p:cNvPr id="2" name="Picture 2" descr="C:\DOCUME~1\ALESSA~1\CONFIG~1\Temp\Logo_NTI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86095" y="3357562"/>
            <a:ext cx="1257607" cy="9286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26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Cliente</dc:creator>
  <cp:lastModifiedBy>Cliente</cp:lastModifiedBy>
  <cp:revision>11</cp:revision>
  <dcterms:created xsi:type="dcterms:W3CDTF">2008-05-11T01:46:03Z</dcterms:created>
  <dcterms:modified xsi:type="dcterms:W3CDTF">2008-12-08T20:56:27Z</dcterms:modified>
</cp:coreProperties>
</file>