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57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C2A3A-C695-4DB3-B205-6F063C8DA8FF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A450-2A56-4221-A04E-DC467DEA2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7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or recall is important when you are concerned with identifying positive outcomes and the cost of a false positive is low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 or recall is important when you are concerned with identifying positive outcomes and the cost of a false positive is low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A450-2A56-4221-A04E-DC467DEA20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6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63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38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6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09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4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9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2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3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5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9A3FEB-4F66-4B09-B72D-360929E6510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D42A86-FEA4-4F0B-8201-3446DCD878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0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Mid </a:t>
            </a:r>
            <a:r>
              <a:rPr lang="en-US" dirty="0" smtClean="0"/>
              <a:t>Bootcamp</a:t>
            </a:r>
            <a:r>
              <a:rPr lang="pt-BR" dirty="0" smtClean="0"/>
              <a:t> Project</a:t>
            </a:r>
            <a:br>
              <a:rPr lang="pt-BR" dirty="0" smtClean="0"/>
            </a:br>
            <a:r>
              <a:rPr lang="pt-BR" dirty="0" smtClean="0"/>
              <a:t>Bank Analysis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Gustavo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Objectives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1900646"/>
            <a:ext cx="8534400" cy="3615267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Analyse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bank’s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customers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and</a:t>
            </a:r>
            <a:r>
              <a:rPr lang="pt-BR" dirty="0" smtClean="0">
                <a:solidFill>
                  <a:schemeClr val="tx1"/>
                </a:solidFill>
              </a:rPr>
              <a:t> build a </a:t>
            </a:r>
            <a:r>
              <a:rPr lang="pt-BR" dirty="0" err="1" smtClean="0">
                <a:solidFill>
                  <a:schemeClr val="tx1"/>
                </a:solidFill>
              </a:rPr>
              <a:t>Machine</a:t>
            </a:r>
            <a:r>
              <a:rPr lang="pt-BR" dirty="0" smtClean="0">
                <a:solidFill>
                  <a:schemeClr val="tx1"/>
                </a:solidFill>
              </a:rPr>
              <a:t> Learning </a:t>
            </a:r>
            <a:r>
              <a:rPr lang="pt-BR" dirty="0" err="1" smtClean="0">
                <a:solidFill>
                  <a:schemeClr val="tx1"/>
                </a:solidFill>
              </a:rPr>
              <a:t>model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predict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if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customer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would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accept</a:t>
            </a:r>
            <a:r>
              <a:rPr lang="pt-BR" dirty="0" smtClean="0">
                <a:solidFill>
                  <a:schemeClr val="tx1"/>
                </a:solidFill>
              </a:rPr>
              <a:t> a </a:t>
            </a:r>
            <a:r>
              <a:rPr lang="pt-BR" dirty="0" err="1" smtClean="0">
                <a:solidFill>
                  <a:schemeClr val="tx1"/>
                </a:solidFill>
              </a:rPr>
              <a:t>credit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card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offer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Create</a:t>
            </a:r>
            <a:r>
              <a:rPr lang="pt-BR" dirty="0" smtClean="0">
                <a:solidFill>
                  <a:schemeClr val="tx1"/>
                </a:solidFill>
              </a:rPr>
              <a:t> a </a:t>
            </a:r>
            <a:r>
              <a:rPr lang="pt-BR" dirty="0" err="1" smtClean="0">
                <a:solidFill>
                  <a:schemeClr val="tx1"/>
                </a:solidFill>
              </a:rPr>
              <a:t>dashboard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with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useful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KPIs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track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sales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team</a:t>
            </a:r>
            <a:r>
              <a:rPr lang="pt-BR" dirty="0" smtClean="0">
                <a:solidFill>
                  <a:schemeClr val="tx1"/>
                </a:solidFill>
              </a:rPr>
              <a:t> performance </a:t>
            </a:r>
            <a:r>
              <a:rPr lang="pt-BR" dirty="0" err="1" smtClean="0">
                <a:solidFill>
                  <a:schemeClr val="tx1"/>
                </a:solidFill>
              </a:rPr>
              <a:t>and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identify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areas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of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improvement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50" y="1809161"/>
            <a:ext cx="6309839" cy="4616504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267175" y="1526781"/>
            <a:ext cx="3876750" cy="436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Tableau </a:t>
            </a:r>
            <a:r>
              <a:rPr lang="pt-BR" dirty="0" err="1" smtClean="0">
                <a:solidFill>
                  <a:schemeClr val="tx1"/>
                </a:solidFill>
              </a:rPr>
              <a:t>Dashboard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7175" y="1526781"/>
            <a:ext cx="3876750" cy="4362994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Offer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Accepted</a:t>
            </a:r>
            <a:r>
              <a:rPr lang="pt-BR" dirty="0" smtClean="0">
                <a:solidFill>
                  <a:schemeClr val="tx1"/>
                </a:solidFill>
              </a:rPr>
              <a:t> = 5.68%</a:t>
            </a: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Low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Credit</a:t>
            </a:r>
            <a:r>
              <a:rPr lang="pt-BR" dirty="0" smtClean="0">
                <a:solidFill>
                  <a:schemeClr val="tx1"/>
                </a:solidFill>
              </a:rPr>
              <a:t> Rating = High </a:t>
            </a:r>
            <a:r>
              <a:rPr lang="pt-BR" dirty="0" err="1" smtClean="0">
                <a:solidFill>
                  <a:schemeClr val="tx1"/>
                </a:solidFill>
              </a:rPr>
              <a:t>Offer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Acceptance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2" y="2347475"/>
            <a:ext cx="3423560" cy="2721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2" y="2347475"/>
            <a:ext cx="3181783" cy="2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131321" cy="3615267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who</a:t>
            </a:r>
            <a:r>
              <a:rPr lang="pt-BR" dirty="0" smtClean="0">
                <a:solidFill>
                  <a:schemeClr val="tx1"/>
                </a:solidFill>
              </a:rPr>
              <a:t> we </a:t>
            </a:r>
            <a:r>
              <a:rPr lang="pt-BR" dirty="0" err="1" smtClean="0">
                <a:solidFill>
                  <a:schemeClr val="tx1"/>
                </a:solidFill>
              </a:rPr>
              <a:t>should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make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an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offer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3198"/>
          <a:stretch/>
        </p:blipFill>
        <p:spPr>
          <a:xfrm>
            <a:off x="360868" y="2723446"/>
            <a:ext cx="3023234" cy="19966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3648" b="3644"/>
          <a:stretch/>
        </p:blipFill>
        <p:spPr>
          <a:xfrm>
            <a:off x="3801292" y="2368196"/>
            <a:ext cx="3200399" cy="27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/>
              <a:t>Customers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8881" y="2032636"/>
            <a:ext cx="3131321" cy="3615267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When</a:t>
            </a:r>
            <a:r>
              <a:rPr lang="pt-BR" dirty="0" smtClean="0">
                <a:solidFill>
                  <a:schemeClr val="tx1"/>
                </a:solidFill>
              </a:rPr>
              <a:t> is </a:t>
            </a:r>
            <a:r>
              <a:rPr lang="pt-BR" dirty="0" err="1" smtClean="0">
                <a:solidFill>
                  <a:schemeClr val="tx1"/>
                </a:solidFill>
              </a:rPr>
              <a:t>the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best</a:t>
            </a:r>
            <a:r>
              <a:rPr lang="pt-BR" dirty="0" smtClean="0">
                <a:solidFill>
                  <a:schemeClr val="tx1"/>
                </a:solidFill>
              </a:rPr>
              <a:t> time </a:t>
            </a:r>
            <a:r>
              <a:rPr lang="pt-BR" dirty="0" err="1" smtClean="0">
                <a:solidFill>
                  <a:schemeClr val="tx1"/>
                </a:solidFill>
              </a:rPr>
              <a:t>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make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the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offer</a:t>
            </a:r>
            <a:r>
              <a:rPr lang="pt-BR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5" y="2055646"/>
            <a:ext cx="5686220" cy="35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3131321" cy="3615267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Logistic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Regression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Acc. Score = 0.6985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ROC-AUC = 0.7591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Acc. Score = 0.6857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ROC-AUC = 0.7466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2" y="2101667"/>
            <a:ext cx="5911970" cy="38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150" y="594600"/>
            <a:ext cx="8534400" cy="1507067"/>
          </a:xfrm>
        </p:spPr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</a:t>
            </a:r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150" y="2101667"/>
            <a:ext cx="3443650" cy="3615267"/>
          </a:xfrm>
        </p:spPr>
        <p:txBody>
          <a:bodyPr/>
          <a:lstStyle/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Logistic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Regression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dirty="0" err="1" smtClean="0">
                <a:solidFill>
                  <a:schemeClr val="tx1"/>
                </a:solidFill>
              </a:rPr>
              <a:t>Sensitiviity</a:t>
            </a:r>
            <a:r>
              <a:rPr lang="pt-BR" dirty="0" smtClean="0">
                <a:solidFill>
                  <a:schemeClr val="tx1"/>
                </a:solidFill>
              </a:rPr>
              <a:t> = 0.7153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Sensitiviity</a:t>
            </a:r>
            <a:r>
              <a:rPr lang="pt-BR" dirty="0">
                <a:solidFill>
                  <a:schemeClr val="tx1"/>
                </a:solidFill>
              </a:rPr>
              <a:t> = </a:t>
            </a:r>
            <a:r>
              <a:rPr lang="pt-BR" dirty="0" smtClean="0">
                <a:solidFill>
                  <a:schemeClr val="tx1"/>
                </a:solidFill>
              </a:rPr>
              <a:t>0.7706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62" y="2101667"/>
            <a:ext cx="5911970" cy="38938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5" y="2254363"/>
            <a:ext cx="285789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247743"/>
            <a:ext cx="8534400" cy="1507067"/>
          </a:xfrm>
        </p:spPr>
        <p:txBody>
          <a:bodyPr/>
          <a:lstStyle/>
          <a:p>
            <a:pPr algn="ctr"/>
            <a:r>
              <a:rPr lang="pt-BR" dirty="0" err="1" smtClean="0"/>
              <a:t>Thank</a:t>
            </a:r>
            <a:r>
              <a:rPr lang="pt-BR" dirty="0" smtClean="0"/>
              <a:t> you!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4156" y="2153919"/>
            <a:ext cx="7363687" cy="361526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</a:t>
            </a:r>
            <a:r>
              <a:rPr lang="pt-BR" dirty="0" smtClean="0">
                <a:solidFill>
                  <a:schemeClr val="tx1"/>
                </a:solidFill>
              </a:rPr>
              <a:t>ithub.com/gustavossbarros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 smtClean="0">
                <a:solidFill>
                  <a:schemeClr val="tx1"/>
                </a:solidFill>
              </a:rPr>
              <a:t>Linkedin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170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Fatia</vt:lpstr>
      <vt:lpstr>Mid Bootcamp Project Bank Analysis</vt:lpstr>
      <vt:lpstr>Objectives</vt:lpstr>
      <vt:lpstr>Customers analysis</vt:lpstr>
      <vt:lpstr>Customers analysis</vt:lpstr>
      <vt:lpstr>Customers analysis</vt:lpstr>
      <vt:lpstr>Customers analysis</vt:lpstr>
      <vt:lpstr>Machine Learning Models</vt:lpstr>
      <vt:lpstr>Machine Learning Models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Analysis</dc:title>
  <dc:creator>Conta da Microsoft</dc:creator>
  <cp:lastModifiedBy>Conta da Microsoft</cp:lastModifiedBy>
  <cp:revision>8</cp:revision>
  <dcterms:created xsi:type="dcterms:W3CDTF">2023-08-18T01:15:21Z</dcterms:created>
  <dcterms:modified xsi:type="dcterms:W3CDTF">2023-08-18T02:35:57Z</dcterms:modified>
</cp:coreProperties>
</file>