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7" r:id="rId4"/>
    <p:sldId id="266" r:id="rId5"/>
    <p:sldId id="257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E40970FA-9468-4353-8343-FE5E2BEBB8B0}">
      <dgm:prSet phldrT="[Text]" custT="1"/>
      <dgm:spPr/>
      <dgm:t>
        <a:bodyPr rtlCol="0"/>
        <a:lstStyle/>
        <a:p>
          <a:pPr rtl="0"/>
          <a:r>
            <a:rPr lang="pt-BR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[Texto]</a:t>
          </a:r>
        </a:p>
      </dgm:t>
    </dgm:pt>
    <dgm:pt modelId="{85FA6A33-9FA9-4134-A6A3-A5D4748A1779}" type="parTrans" cxnId="{A316347C-9D1A-43C6-BE2B-DC184440E1C9}">
      <dgm:prSet/>
      <dgm:spPr/>
      <dgm:t>
        <a:bodyPr rtlCol="0"/>
        <a:lstStyle/>
        <a:p>
          <a:pPr rtl="0"/>
          <a:endParaRPr lang="pt-BR" noProof="0" dirty="0"/>
        </a:p>
      </dgm:t>
    </dgm:pt>
    <dgm:pt modelId="{04FF68DF-CF36-4D12-9ECE-A3519B0AC88A}" type="sibTrans" cxnId="{A316347C-9D1A-43C6-BE2B-DC184440E1C9}">
      <dgm:prSet/>
      <dgm:spPr/>
      <dgm:t>
        <a:bodyPr rtlCol="0"/>
        <a:lstStyle/>
        <a:p>
          <a:pPr rtl="0"/>
          <a:endParaRPr lang="pt-BR" noProof="0" dirty="0"/>
        </a:p>
      </dgm:t>
    </dgm:pt>
    <dgm:pt modelId="{A7F7584C-6CC5-40A2-9566-2842A5DEA97A}">
      <dgm:prSet phldrT="[Text]"/>
      <dgm:spPr/>
      <dgm:t>
        <a:bodyPr rtlCol="0"/>
        <a:lstStyle/>
        <a:p>
          <a:pPr rtl="0"/>
          <a:r>
            <a:rPr lang="pt-B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Quem tem este problema?</a:t>
          </a:r>
        </a:p>
      </dgm:t>
    </dgm:pt>
    <dgm:pt modelId="{581272CD-5908-4C17-8E9B-8BF6DCE43C3E}" type="parTrans" cxnId="{F68422C1-CD34-4DED-AA4B-85EFFF4FE933}">
      <dgm:prSet/>
      <dgm:spPr/>
      <dgm:t>
        <a:bodyPr rtlCol="0"/>
        <a:lstStyle/>
        <a:p>
          <a:pPr rtl="0"/>
          <a:endParaRPr lang="pt-BR" noProof="0" dirty="0"/>
        </a:p>
      </dgm:t>
    </dgm:pt>
    <dgm:pt modelId="{C41ED6A4-512C-48AB-901D-671B73446005}" type="sibTrans" cxnId="{F68422C1-CD34-4DED-AA4B-85EFFF4FE933}">
      <dgm:prSet/>
      <dgm:spPr/>
      <dgm:t>
        <a:bodyPr rtlCol="0"/>
        <a:lstStyle/>
        <a:p>
          <a:pPr rtl="0"/>
          <a:endParaRPr lang="pt-BR" noProof="0" dirty="0"/>
        </a:p>
      </dgm:t>
    </dgm:pt>
    <dgm:pt modelId="{9D8DAFB6-C744-4BD6-B757-393BF647EBB6}">
      <dgm:prSet phldrT="[Text]" custT="1"/>
      <dgm:spPr/>
      <dgm:t>
        <a:bodyPr rtlCol="0"/>
        <a:lstStyle/>
        <a:p>
          <a:pPr rtl="0"/>
          <a:r>
            <a:rPr lang="pt-BR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[Texto]</a:t>
          </a:r>
        </a:p>
      </dgm:t>
    </dgm:pt>
    <dgm:pt modelId="{17C1C47E-8D1A-404A-B227-B017391CB5F6}" type="parTrans" cxnId="{56052809-46E4-4445-B520-94004C28BB9D}">
      <dgm:prSet/>
      <dgm:spPr/>
      <dgm:t>
        <a:bodyPr rtlCol="0"/>
        <a:lstStyle/>
        <a:p>
          <a:pPr rtl="0"/>
          <a:endParaRPr lang="pt-BR" noProof="0" dirty="0"/>
        </a:p>
      </dgm:t>
    </dgm:pt>
    <dgm:pt modelId="{C9B44773-68B1-427B-B9CA-0AEA186B621E}" type="sibTrans" cxnId="{56052809-46E4-4445-B520-94004C28BB9D}">
      <dgm:prSet/>
      <dgm:spPr/>
      <dgm:t>
        <a:bodyPr rtlCol="0"/>
        <a:lstStyle/>
        <a:p>
          <a:pPr rtl="0"/>
          <a:endParaRPr lang="pt-BR" noProof="0" dirty="0"/>
        </a:p>
      </dgm:t>
    </dgm:pt>
    <dgm:pt modelId="{51A6936C-668E-4912-B1B4-BA2D45D3F624}">
      <dgm:prSet phldrT="[Text]"/>
      <dgm:spPr/>
      <dgm:t>
        <a:bodyPr rtlCol="0"/>
        <a:lstStyle/>
        <a:p>
          <a:pPr rtl="0"/>
          <a:r>
            <a:rPr lang="pt-B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Por que este problema deve ser resolvido?</a:t>
          </a:r>
        </a:p>
      </dgm:t>
    </dgm:pt>
    <dgm:pt modelId="{8F7D40F1-9723-47F5-BFD2-340696378D49}" type="parTrans" cxnId="{000FE2BB-9FE6-4965-ADF5-E3E85B644286}">
      <dgm:prSet/>
      <dgm:spPr/>
      <dgm:t>
        <a:bodyPr rtlCol="0"/>
        <a:lstStyle/>
        <a:p>
          <a:pPr rtl="0"/>
          <a:endParaRPr lang="pt-BR" noProof="0" dirty="0"/>
        </a:p>
      </dgm:t>
    </dgm:pt>
    <dgm:pt modelId="{E68031D9-E3F9-439E-86FC-2A0A3A3988D0}" type="sibTrans" cxnId="{000FE2BB-9FE6-4965-ADF5-E3E85B644286}">
      <dgm:prSet/>
      <dgm:spPr/>
      <dgm:t>
        <a:bodyPr rtlCol="0"/>
        <a:lstStyle/>
        <a:p>
          <a:pPr rtl="0"/>
          <a:endParaRPr lang="pt-BR" noProof="0" dirty="0"/>
        </a:p>
      </dgm:t>
    </dgm:pt>
    <dgm:pt modelId="{2A9B6C90-9B70-4ED8-9084-8651413BB905}">
      <dgm:prSet phldrT="[Text]" custT="1"/>
      <dgm:spPr/>
      <dgm:t>
        <a:bodyPr rtlCol="0"/>
        <a:lstStyle/>
        <a:p>
          <a:pPr rtl="0"/>
          <a:r>
            <a:rPr lang="pt-BR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[Texto]</a:t>
          </a:r>
        </a:p>
      </dgm:t>
    </dgm:pt>
    <dgm:pt modelId="{47C005B7-F5AA-4111-A87D-782B117A0259}" type="parTrans" cxnId="{1D59D94A-4BF7-417E-B49B-225C005839A9}">
      <dgm:prSet/>
      <dgm:spPr/>
      <dgm:t>
        <a:bodyPr rtlCol="0"/>
        <a:lstStyle/>
        <a:p>
          <a:pPr rtl="0"/>
          <a:endParaRPr lang="pt-BR" noProof="0" dirty="0"/>
        </a:p>
      </dgm:t>
    </dgm:pt>
    <dgm:pt modelId="{54109FB3-0563-4B2C-BFF0-181E047427F8}" type="sibTrans" cxnId="{1D59D94A-4BF7-417E-B49B-225C005839A9}">
      <dgm:prSet/>
      <dgm:spPr/>
      <dgm:t>
        <a:bodyPr rtlCol="0"/>
        <a:lstStyle/>
        <a:p>
          <a:pPr rtl="0"/>
          <a:endParaRPr lang="pt-BR" noProof="0" dirty="0"/>
        </a:p>
      </dgm:t>
    </dgm:pt>
    <dgm:pt modelId="{928B5CB8-3545-4EE5-8BED-981D3C6157A5}">
      <dgm:prSet phldrT="[Text]"/>
      <dgm:spPr/>
      <dgm:t>
        <a:bodyPr rtlCol="0"/>
        <a:lstStyle/>
        <a:p>
          <a:pPr rtl="0"/>
          <a:r>
            <a:rPr lang="pt-B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Como saberei que este problema foi resolvido?</a:t>
          </a:r>
        </a:p>
      </dgm:t>
    </dgm:pt>
    <dgm:pt modelId="{8452F8D0-82FD-4609-B6BD-446E31563D8A}" type="parTrans" cxnId="{085D3777-7996-4375-B5FB-BFD96D1BF9E4}">
      <dgm:prSet/>
      <dgm:spPr/>
      <dgm:t>
        <a:bodyPr rtlCol="0"/>
        <a:lstStyle/>
        <a:p>
          <a:pPr rtl="0"/>
          <a:endParaRPr lang="pt-BR" noProof="0" dirty="0"/>
        </a:p>
      </dgm:t>
    </dgm:pt>
    <dgm:pt modelId="{8EF545BA-8D8A-4813-A428-2F18D76E61FA}" type="sibTrans" cxnId="{085D3777-7996-4375-B5FB-BFD96D1BF9E4}">
      <dgm:prSet/>
      <dgm:spPr/>
      <dgm:t>
        <a:bodyPr rtlCol="0"/>
        <a:lstStyle/>
        <a:p>
          <a:pPr rtl="0"/>
          <a:endParaRPr lang="pt-BR" noProof="0" dirty="0"/>
        </a:p>
      </dgm:t>
    </dgm:pt>
    <dgm:pt modelId="{95A524E6-8A71-49A1-AF74-29696A02028A}">
      <dgm:prSet phldrT="[Text]" custT="1"/>
      <dgm:spPr/>
      <dgm:t>
        <a:bodyPr rtlCol="0"/>
        <a:lstStyle/>
        <a:p>
          <a:pPr rtl="0"/>
          <a:r>
            <a:rPr lang="pt-BR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[Texto]</a:t>
          </a:r>
        </a:p>
      </dgm:t>
    </dgm:pt>
    <dgm:pt modelId="{52C86CAF-440B-4BB7-BD46-805908EC2D17}" type="parTrans" cxnId="{764A7F40-FC93-4B5E-82E4-B29F920B2D30}">
      <dgm:prSet/>
      <dgm:spPr/>
      <dgm:t>
        <a:bodyPr rtlCol="0"/>
        <a:lstStyle/>
        <a:p>
          <a:pPr rtl="0"/>
          <a:endParaRPr lang="pt-BR" noProof="0" dirty="0"/>
        </a:p>
      </dgm:t>
    </dgm:pt>
    <dgm:pt modelId="{EE0C23C2-8A0C-497A-A914-ED60FDCA930F}" type="sibTrans" cxnId="{764A7F40-FC93-4B5E-82E4-B29F920B2D30}">
      <dgm:prSet/>
      <dgm:spPr/>
      <dgm:t>
        <a:bodyPr rtlCol="0"/>
        <a:lstStyle/>
        <a:p>
          <a:pPr rtl="0"/>
          <a:endParaRPr lang="pt-BR" noProof="0" dirty="0"/>
        </a:p>
      </dgm:t>
    </dgm:pt>
    <dgm:pt modelId="{0D51337A-31FA-4717-B2BF-9243F96D2B9B}">
      <dgm:prSet phldrT="[Text]"/>
      <dgm:spPr/>
      <dgm:t>
        <a:bodyPr rtlCol="0"/>
        <a:lstStyle/>
        <a:p>
          <a:pPr rtl="0"/>
          <a:r>
            <a:rPr lang="pt-B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Qual é o problema?</a:t>
          </a:r>
        </a:p>
      </dgm:t>
    </dgm:pt>
    <dgm:pt modelId="{6799645E-F42F-43D8-B2EA-A1377D84D0B3}" type="sibTrans" cxnId="{9E6BB655-7FE4-4F8D-B1D2-F885E60B8754}">
      <dgm:prSet/>
      <dgm:spPr/>
      <dgm:t>
        <a:bodyPr rtlCol="0"/>
        <a:lstStyle/>
        <a:p>
          <a:pPr rtl="0"/>
          <a:endParaRPr lang="pt-BR" noProof="0" dirty="0"/>
        </a:p>
      </dgm:t>
    </dgm:pt>
    <dgm:pt modelId="{A9294D65-F371-46C8-A624-E557E9DF1A30}" type="parTrans" cxnId="{9E6BB655-7FE4-4F8D-B1D2-F885E60B8754}">
      <dgm:prSet/>
      <dgm:spPr/>
      <dgm:t>
        <a:bodyPr rtlCol="0"/>
        <a:lstStyle/>
        <a:p>
          <a:pPr rtl="0"/>
          <a:endParaRPr lang="pt-BR" noProof="0" dirty="0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857B86A-DEC1-407C-A1BB-5BF9ACCBCA6A}">
      <dgm:prSet phldrT="[Text]"/>
      <dgm:spPr/>
      <dgm:t>
        <a:bodyPr rtlCol="0"/>
        <a:lstStyle/>
        <a:p>
          <a:pPr rtl="0"/>
          <a:r>
            <a: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Solução 1</a:t>
          </a:r>
        </a:p>
      </dgm:t>
    </dgm:pt>
    <dgm:pt modelId="{8CA7BF9B-8199-4683-AD57-CB0086659013}" type="parTrans" cxnId="{B12F0503-977A-4B5D-8CB7-420B041FF863}">
      <dgm:prSet/>
      <dgm:spPr/>
      <dgm:t>
        <a:bodyPr rtlCol="0"/>
        <a:lstStyle/>
        <a:p>
          <a:pPr rtl="0"/>
          <a:endParaRPr lang="en-US"/>
        </a:p>
      </dgm:t>
    </dgm:pt>
    <dgm:pt modelId="{F087F24E-A7D7-4DCE-B2A7-9B941289621A}" type="sibTrans" cxnId="{B12F0503-977A-4B5D-8CB7-420B041FF863}">
      <dgm:prSet/>
      <dgm:spPr/>
      <dgm:t>
        <a:bodyPr rtlCol="0"/>
        <a:lstStyle/>
        <a:p>
          <a:pPr rtl="0"/>
          <a:endParaRPr lang="en-US"/>
        </a:p>
      </dgm:t>
    </dgm:pt>
    <dgm:pt modelId="{4C8BFA56-3F75-4CAD-90A3-2F214D699322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Quais materiais são necessário nesta solução?</a:t>
          </a:r>
        </a:p>
      </dgm:t>
    </dgm:pt>
    <dgm:pt modelId="{9A6E3B20-A734-4412-84CF-0134D93D4B28}" type="parTrans" cxnId="{4CD5FCDD-1F8A-43A3-BD77-CBE3B3864C41}">
      <dgm:prSet/>
      <dgm:spPr/>
      <dgm:t>
        <a:bodyPr rtlCol="0"/>
        <a:lstStyle/>
        <a:p>
          <a:pPr rtl="0"/>
          <a:endParaRPr lang="en-US"/>
        </a:p>
      </dgm:t>
    </dgm:pt>
    <dgm:pt modelId="{7B50916F-B8BA-427F-B9F0-A301E54D7FB3}" type="sibTrans" cxnId="{4CD5FCDD-1F8A-43A3-BD77-CBE3B3864C41}">
      <dgm:prSet/>
      <dgm:spPr/>
      <dgm:t>
        <a:bodyPr rtlCol="0"/>
        <a:lstStyle/>
        <a:p>
          <a:pPr rtl="0"/>
          <a:endParaRPr lang="en-US"/>
        </a:p>
      </dgm:t>
    </dgm:pt>
    <dgm:pt modelId="{B6B39D33-D046-47BE-829F-7DE9C1355A93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Como seria a aparência desta solução (desenho, imagens, texto)?</a:t>
          </a:r>
        </a:p>
      </dgm:t>
    </dgm:pt>
    <dgm:pt modelId="{E15A7BCB-F8C9-469E-AAD5-364C09881B8A}" type="parTrans" cxnId="{877B3C1A-839E-4419-A916-B4E946768D4D}">
      <dgm:prSet/>
      <dgm:spPr/>
      <dgm:t>
        <a:bodyPr rtlCol="0"/>
        <a:lstStyle/>
        <a:p>
          <a:pPr rtl="0"/>
          <a:endParaRPr lang="en-US"/>
        </a:p>
      </dgm:t>
    </dgm:pt>
    <dgm:pt modelId="{AC756B1C-E9B8-4AF1-AAAF-F8402FE8B80B}" type="sibTrans" cxnId="{877B3C1A-839E-4419-A916-B4E946768D4D}">
      <dgm:prSet/>
      <dgm:spPr/>
      <dgm:t>
        <a:bodyPr rtlCol="0"/>
        <a:lstStyle/>
        <a:p>
          <a:pPr rtl="0"/>
          <a:endParaRPr lang="en-US"/>
        </a:p>
      </dgm:t>
    </dgm:pt>
    <dgm:pt modelId="{ABA77F75-8642-4931-8D7E-BE6C6DB9940D}">
      <dgm:prSet phldrT="[Text]"/>
      <dgm:spPr/>
      <dgm:t>
        <a:bodyPr rtlCol="0"/>
        <a:lstStyle/>
        <a:p>
          <a:pPr rtl="0"/>
          <a:r>
            <a: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Solução 2</a:t>
          </a:r>
        </a:p>
      </dgm:t>
    </dgm:pt>
    <dgm:pt modelId="{FCF9AE1B-B22B-4F91-BFD8-DDBBF762F128}" type="parTrans" cxnId="{D959B3EA-A66A-4B40-901C-93ECD4985A93}">
      <dgm:prSet/>
      <dgm:spPr/>
      <dgm:t>
        <a:bodyPr rtlCol="0"/>
        <a:lstStyle/>
        <a:p>
          <a:pPr rtl="0"/>
          <a:endParaRPr lang="en-US"/>
        </a:p>
      </dgm:t>
    </dgm:pt>
    <dgm:pt modelId="{1A095211-ADB0-42CA-9F24-F1BC942872F3}" type="sibTrans" cxnId="{D959B3EA-A66A-4B40-901C-93ECD4985A93}">
      <dgm:prSet/>
      <dgm:spPr/>
      <dgm:t>
        <a:bodyPr rtlCol="0"/>
        <a:lstStyle/>
        <a:p>
          <a:pPr rtl="0"/>
          <a:endParaRPr lang="en-US"/>
        </a:p>
      </dgm:t>
    </dgm:pt>
    <dgm:pt modelId="{611C3B18-07F8-4A66-9682-97E24AEF6014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Quais materiais são necessário nesta solução?</a:t>
          </a:r>
        </a:p>
      </dgm:t>
    </dgm:pt>
    <dgm:pt modelId="{5940BF2D-F08A-4150-9A86-173D9242DE8C}" type="parTrans" cxnId="{D5D61B4C-1312-427C-BDCC-013237D8A488}">
      <dgm:prSet/>
      <dgm:spPr/>
      <dgm:t>
        <a:bodyPr rtlCol="0"/>
        <a:lstStyle/>
        <a:p>
          <a:pPr rtl="0"/>
          <a:endParaRPr lang="en-US"/>
        </a:p>
      </dgm:t>
    </dgm:pt>
    <dgm:pt modelId="{477660C6-2B6D-4FB8-B9A3-D555E2082C2A}" type="sibTrans" cxnId="{D5D61B4C-1312-427C-BDCC-013237D8A488}">
      <dgm:prSet/>
      <dgm:spPr/>
      <dgm:t>
        <a:bodyPr rtlCol="0"/>
        <a:lstStyle/>
        <a:p>
          <a:pPr rtl="0"/>
          <a:endParaRPr lang="en-US"/>
        </a:p>
      </dgm:t>
    </dgm:pt>
    <dgm:pt modelId="{A84AA4D5-2E69-4308-B848-AF7C866DBA37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Como seria a aparência desta solução (desenho, imagens, texto)?</a:t>
          </a:r>
        </a:p>
      </dgm:t>
    </dgm:pt>
    <dgm:pt modelId="{5AA60D0F-7C99-4FA0-90CA-9CD92DBEF3B7}" type="parTrans" cxnId="{E785B928-0A23-43BA-9D0D-4355335BED79}">
      <dgm:prSet/>
      <dgm:spPr/>
      <dgm:t>
        <a:bodyPr rtlCol="0"/>
        <a:lstStyle/>
        <a:p>
          <a:pPr rtl="0"/>
          <a:endParaRPr lang="en-US"/>
        </a:p>
      </dgm:t>
    </dgm:pt>
    <dgm:pt modelId="{195A1AC7-FDFE-47D0-B6D9-46AB9BA4736B}" type="sibTrans" cxnId="{E785B928-0A23-43BA-9D0D-4355335BED79}">
      <dgm:prSet/>
      <dgm:spPr/>
      <dgm:t>
        <a:bodyPr rtlCol="0"/>
        <a:lstStyle/>
        <a:p>
          <a:pPr rtl="0"/>
          <a:endParaRPr lang="en-US"/>
        </a:p>
      </dgm:t>
    </dgm:pt>
    <dgm:pt modelId="{DA5DFAD8-E443-4F53-9341-A0903BBBD378}">
      <dgm:prSet phldrT="[Text]"/>
      <dgm:spPr/>
      <dgm:t>
        <a:bodyPr rtlCol="0"/>
        <a:lstStyle/>
        <a:p>
          <a:pPr rtl="0"/>
          <a:r>
            <a: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Solução 3</a:t>
          </a:r>
        </a:p>
      </dgm:t>
    </dgm:pt>
    <dgm:pt modelId="{F6012B3B-01B0-4E7C-A363-0177B95D3DD8}" type="parTrans" cxnId="{0073D4C3-F488-4F79-B637-186FAECF6BAD}">
      <dgm:prSet/>
      <dgm:spPr/>
      <dgm:t>
        <a:bodyPr rtlCol="0"/>
        <a:lstStyle/>
        <a:p>
          <a:pPr rtl="0"/>
          <a:endParaRPr lang="en-US"/>
        </a:p>
      </dgm:t>
    </dgm:pt>
    <dgm:pt modelId="{76D9F54E-47B3-4FE0-B465-AD673964072E}" type="sibTrans" cxnId="{0073D4C3-F488-4F79-B637-186FAECF6BAD}">
      <dgm:prSet/>
      <dgm:spPr/>
      <dgm:t>
        <a:bodyPr rtlCol="0"/>
        <a:lstStyle/>
        <a:p>
          <a:pPr rtl="0"/>
          <a:endParaRPr lang="en-US"/>
        </a:p>
      </dgm:t>
    </dgm:pt>
    <dgm:pt modelId="{6EE89B4E-BAED-4A90-B29D-70AF11256801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Quais materiais são necessário nesta solução?</a:t>
          </a:r>
        </a:p>
      </dgm:t>
    </dgm:pt>
    <dgm:pt modelId="{39BF20C7-31E5-452B-8EA2-17224A13C7FB}" type="parTrans" cxnId="{CA949A5F-9945-4C59-A233-D70AFFF70BDA}">
      <dgm:prSet/>
      <dgm:spPr/>
      <dgm:t>
        <a:bodyPr rtlCol="0"/>
        <a:lstStyle/>
        <a:p>
          <a:pPr rtl="0"/>
          <a:endParaRPr lang="en-US"/>
        </a:p>
      </dgm:t>
    </dgm:pt>
    <dgm:pt modelId="{E71503C3-CFB7-4144-AD9F-7A42A87A3A6B}" type="sibTrans" cxnId="{CA949A5F-9945-4C59-A233-D70AFFF70BDA}">
      <dgm:prSet/>
      <dgm:spPr/>
      <dgm:t>
        <a:bodyPr rtlCol="0"/>
        <a:lstStyle/>
        <a:p>
          <a:pPr rtl="0"/>
          <a:endParaRPr lang="en-US"/>
        </a:p>
      </dgm:t>
    </dgm:pt>
    <dgm:pt modelId="{4EA3F7C2-8BCE-45BE-A919-CBBB33285BD0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Como seria a aparência desta solução (desenho, imagens, texto)?</a:t>
          </a:r>
        </a:p>
      </dgm:t>
    </dgm:pt>
    <dgm:pt modelId="{E5A5DB8F-AE1A-4DCD-9400-C8317BA7D81B}" type="parTrans" cxnId="{496CC152-66F4-4FEB-99ED-C8BD1F8A40F9}">
      <dgm:prSet/>
      <dgm:spPr/>
      <dgm:t>
        <a:bodyPr rtlCol="0"/>
        <a:lstStyle/>
        <a:p>
          <a:pPr rtl="0"/>
          <a:endParaRPr lang="en-US"/>
        </a:p>
      </dgm:t>
    </dgm:pt>
    <dgm:pt modelId="{BC932F0D-8B77-458E-AF60-BC2FDCBE0C75}" type="sibTrans" cxnId="{496CC152-66F4-4FEB-99ED-C8BD1F8A40F9}">
      <dgm:prSet/>
      <dgm:spPr/>
      <dgm:t>
        <a:bodyPr rtlCol="0"/>
        <a:lstStyle/>
        <a:p>
          <a:pPr rtl="0"/>
          <a:endParaRPr lang="en-US"/>
        </a:p>
      </dgm:t>
    </dgm:pt>
    <dgm:pt modelId="{F82601E6-6FF6-41B5-BDEF-C0E73D0B30BE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Quais são algumas barreiras que você pode enfrentar com esta solução?</a:t>
          </a:r>
        </a:p>
      </dgm:t>
    </dgm:pt>
    <dgm:pt modelId="{936C8FEA-0125-468F-AC7E-0D933F696D03}" type="parTrans" cxnId="{1FCB23E5-E983-4435-8A6F-78F13DE6D873}">
      <dgm:prSet/>
      <dgm:spPr/>
      <dgm:t>
        <a:bodyPr rtlCol="0"/>
        <a:lstStyle/>
        <a:p>
          <a:pPr rtl="0"/>
          <a:endParaRPr lang="en-US"/>
        </a:p>
      </dgm:t>
    </dgm:pt>
    <dgm:pt modelId="{EAEC7697-68BC-4B26-A3B6-9BD23217CF44}" type="sibTrans" cxnId="{1FCB23E5-E983-4435-8A6F-78F13DE6D873}">
      <dgm:prSet/>
      <dgm:spPr/>
      <dgm:t>
        <a:bodyPr rtlCol="0"/>
        <a:lstStyle/>
        <a:p>
          <a:pPr rtl="0"/>
          <a:endParaRPr lang="en-US"/>
        </a:p>
      </dgm:t>
    </dgm:pt>
    <dgm:pt modelId="{26ECA639-0A60-4D96-A34B-F5ACC75DAA0C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Quais são algumas barreiras que você pode enfrentar com esta solução?</a:t>
          </a:r>
        </a:p>
      </dgm:t>
    </dgm:pt>
    <dgm:pt modelId="{C4856BF6-9736-45B2-AF8E-AA325F8A725C}" type="parTrans" cxnId="{F270B5BD-559B-4711-AB5A-FD85478BE916}">
      <dgm:prSet/>
      <dgm:spPr/>
      <dgm:t>
        <a:bodyPr rtlCol="0"/>
        <a:lstStyle/>
        <a:p>
          <a:pPr rtl="0"/>
          <a:endParaRPr lang="en-US"/>
        </a:p>
      </dgm:t>
    </dgm:pt>
    <dgm:pt modelId="{DA3F4B23-A392-40BF-A1BD-D150AE345EB0}" type="sibTrans" cxnId="{F270B5BD-559B-4711-AB5A-FD85478BE916}">
      <dgm:prSet/>
      <dgm:spPr/>
      <dgm:t>
        <a:bodyPr rtlCol="0"/>
        <a:lstStyle/>
        <a:p>
          <a:pPr rtl="0"/>
          <a:endParaRPr lang="en-US"/>
        </a:p>
      </dgm:t>
    </dgm:pt>
    <dgm:pt modelId="{388D911F-5131-4B95-8FCA-44355C31A787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Quais são algumas barreiras que você pode enfrentar com esta solução?</a:t>
          </a:r>
        </a:p>
      </dgm:t>
    </dgm:pt>
    <dgm:pt modelId="{90DE3C42-B930-4A61-B78B-7BCFF7A9C3BC}" type="parTrans" cxnId="{64A00AFB-D909-4E4F-881C-95919A0EED97}">
      <dgm:prSet/>
      <dgm:spPr/>
      <dgm:t>
        <a:bodyPr rtlCol="0"/>
        <a:lstStyle/>
        <a:p>
          <a:pPr rtl="0"/>
          <a:endParaRPr lang="en-US"/>
        </a:p>
      </dgm:t>
    </dgm:pt>
    <dgm:pt modelId="{6C88182B-48B6-413C-BAE8-817D076D6F78}" type="sibTrans" cxnId="{64A00AFB-D909-4E4F-881C-95919A0EED97}">
      <dgm:prSet/>
      <dgm:spPr/>
      <dgm:t>
        <a:bodyPr rtlCol="0"/>
        <a:lstStyle/>
        <a:p>
          <a:pPr rtl="0"/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877B3C1A-839E-4419-A916-B4E946768D4D}" srcId="{6857B86A-DEC1-407C-A1BB-5BF9ACCBCA6A}" destId="{B6B39D33-D046-47BE-829F-7DE9C1355A93}" srcOrd="1" destOrd="0" parTransId="{E15A7BCB-F8C9-469E-AAD5-364C09881B8A}" sibTransId="{AC756B1C-E9B8-4AF1-AAAF-F8402FE8B80B}"/>
    <dgm:cxn modelId="{AE6FB6CA-9639-462E-96F4-59A30B62D0EB}" type="presOf" srcId="{F82601E6-6FF6-41B5-BDEF-C0E73D0B30BE}" destId="{17CA1487-CDD9-4364-92F6-A11DBDAFE16C}" srcOrd="0" destOrd="2" presId="urn:microsoft.com/office/officeart/2005/8/layout/hList1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F270B5BD-559B-4711-AB5A-FD85478BE916}" srcId="{ABA77F75-8642-4931-8D7E-BE6C6DB9940D}" destId="{26ECA639-0A60-4D96-A34B-F5ACC75DAA0C}" srcOrd="2" destOrd="0" parTransId="{C4856BF6-9736-45B2-AF8E-AA325F8A725C}" sibTransId="{DA3F4B23-A392-40BF-A1BD-D150AE345EB0}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052CD662-FA04-4C38-BDDB-2453E96D014D}" type="presOf" srcId="{B6B39D33-D046-47BE-829F-7DE9C1355A93}" destId="{17CA1487-CDD9-4364-92F6-A11DBDAFE16C}" srcOrd="0" destOrd="1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E785B928-0A23-43BA-9D0D-4355335BED79}" srcId="{ABA77F75-8642-4931-8D7E-BE6C6DB9940D}" destId="{A84AA4D5-2E69-4308-B848-AF7C866DBA37}" srcOrd="1" destOrd="0" parTransId="{5AA60D0F-7C99-4FA0-90CA-9CD92DBEF3B7}" sibTransId="{195A1AC7-FDFE-47D0-B6D9-46AB9BA4736B}"/>
    <dgm:cxn modelId="{F791BDAD-3CBB-4228-AE46-C0CD336D9884}" type="presOf" srcId="{26ECA639-0A60-4D96-A34B-F5ACC75DAA0C}" destId="{E4FD5043-5612-43C5-B6AE-CCD431549399}" srcOrd="0" destOrd="2" presId="urn:microsoft.com/office/officeart/2005/8/layout/hList1"/>
    <dgm:cxn modelId="{F6983BDE-0D2B-4BD0-8BD5-4647B42A264E}" type="presOf" srcId="{388D911F-5131-4B95-8FCA-44355C31A787}" destId="{EA81ED6A-A7EA-4137-A3DC-D16E79F1B938}" srcOrd="0" destOrd="2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1FCB23E5-E983-4435-8A6F-78F13DE6D873}" srcId="{6857B86A-DEC1-407C-A1BB-5BF9ACCBCA6A}" destId="{F82601E6-6FF6-41B5-BDEF-C0E73D0B30BE}" srcOrd="2" destOrd="0" parTransId="{936C8FEA-0125-468F-AC7E-0D933F696D03}" sibTransId="{EAEC7697-68BC-4B26-A3B6-9BD23217CF44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15558403-8721-4CBE-97C1-25F56F385AD1}" type="presOf" srcId="{A84AA4D5-2E69-4308-B848-AF7C866DBA37}" destId="{E4FD5043-5612-43C5-B6AE-CCD431549399}" srcOrd="0" destOrd="1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[Texto]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Qual é o problema?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[Texto]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Quem tem este problema?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[Texto]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Por que este problema deve ser resolvido?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[Texto]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Como saberei que este problema foi resolvido?</a:t>
          </a:r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57238"/>
          <a:ext cx="3447370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rtlCol="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Solução 1</a:t>
          </a:r>
        </a:p>
      </dsp:txBody>
      <dsp:txXfrm>
        <a:off x="3535" y="57238"/>
        <a:ext cx="3447370" cy="633600"/>
      </dsp:txXfrm>
    </dsp:sp>
    <dsp:sp modelId="{17CA1487-CDD9-4364-92F6-A11DBDAFE16C}">
      <dsp:nvSpPr>
        <dsp:cNvPr id="0" name=""/>
        <dsp:cNvSpPr/>
      </dsp:nvSpPr>
      <dsp:spPr>
        <a:xfrm>
          <a:off x="3535" y="690838"/>
          <a:ext cx="3447370" cy="37441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rtlCol="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pt-BR" sz="22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Quais materiais são necessário nesta solução?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pt-BR" sz="22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Como seria a aparência desta solução (desenho, imagens, texto)?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pt-BR" sz="22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Quais são algumas barreiras que você pode enfrentar com esta solução?</a:t>
          </a:r>
        </a:p>
      </dsp:txBody>
      <dsp:txXfrm>
        <a:off x="3535" y="690838"/>
        <a:ext cx="3447370" cy="3744180"/>
      </dsp:txXfrm>
    </dsp:sp>
    <dsp:sp modelId="{055A5EAB-EAE0-4501-8649-31F112FF9AD5}">
      <dsp:nvSpPr>
        <dsp:cNvPr id="0" name=""/>
        <dsp:cNvSpPr/>
      </dsp:nvSpPr>
      <dsp:spPr>
        <a:xfrm>
          <a:off x="3933537" y="57238"/>
          <a:ext cx="3447370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rtlCol="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Solução 2</a:t>
          </a:r>
        </a:p>
      </dsp:txBody>
      <dsp:txXfrm>
        <a:off x="3933537" y="57238"/>
        <a:ext cx="3447370" cy="633600"/>
      </dsp:txXfrm>
    </dsp:sp>
    <dsp:sp modelId="{E4FD5043-5612-43C5-B6AE-CCD431549399}">
      <dsp:nvSpPr>
        <dsp:cNvPr id="0" name=""/>
        <dsp:cNvSpPr/>
      </dsp:nvSpPr>
      <dsp:spPr>
        <a:xfrm>
          <a:off x="3933537" y="690838"/>
          <a:ext cx="3447370" cy="37441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rtlCol="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pt-BR" sz="22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Quais materiais são necessário nesta solução?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pt-BR" sz="22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Como seria a aparência desta solução (desenho, imagens, texto)?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pt-BR" sz="22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Quais são algumas barreiras que você pode enfrentar com esta solução?</a:t>
          </a:r>
        </a:p>
      </dsp:txBody>
      <dsp:txXfrm>
        <a:off x="3933537" y="690838"/>
        <a:ext cx="3447370" cy="3744180"/>
      </dsp:txXfrm>
    </dsp:sp>
    <dsp:sp modelId="{23D06E36-F688-4B37-8BB8-73015E665B0E}">
      <dsp:nvSpPr>
        <dsp:cNvPr id="0" name=""/>
        <dsp:cNvSpPr/>
      </dsp:nvSpPr>
      <dsp:spPr>
        <a:xfrm>
          <a:off x="7863539" y="57238"/>
          <a:ext cx="3447370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rtlCol="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Solução 3</a:t>
          </a:r>
        </a:p>
      </dsp:txBody>
      <dsp:txXfrm>
        <a:off x="7863539" y="57238"/>
        <a:ext cx="3447370" cy="633600"/>
      </dsp:txXfrm>
    </dsp:sp>
    <dsp:sp modelId="{EA81ED6A-A7EA-4137-A3DC-D16E79F1B938}">
      <dsp:nvSpPr>
        <dsp:cNvPr id="0" name=""/>
        <dsp:cNvSpPr/>
      </dsp:nvSpPr>
      <dsp:spPr>
        <a:xfrm>
          <a:off x="7863539" y="690838"/>
          <a:ext cx="3447370" cy="37441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rtlCol="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pt-BR" sz="22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Quais materiais são necessário nesta solução?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pt-BR" sz="22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Como seria a aparência desta solução (desenho, imagens, texto)?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pt-BR" sz="22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Quais são algumas barreiras que você pode enfrentar com esta solução?</a:t>
          </a:r>
        </a:p>
      </dsp:txBody>
      <dsp:txXfrm>
        <a:off x="7863539" y="690838"/>
        <a:ext cx="3447370" cy="3744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12/10/2023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12/10/2023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91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995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42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572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822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977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168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229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86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12/10/2023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12/10/2023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12/10/2023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12/10/2023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12/10/2023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12/10/2023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12/10/2023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12/10/2023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12/10/2023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12/10/2023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12/10/2023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12/10/2023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12/10/2023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12/10/2023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12/10/2023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12/10/2023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12/10/2023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12/10/2023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5400" dirty="0" smtClean="0">
                <a:latin typeface="Rockwell" panose="02060603020205020403" pitchFamily="18" charset="0"/>
              </a:rPr>
              <a:t>Final Project</a:t>
            </a:r>
            <a:br>
              <a:rPr lang="pt-BR" sz="5400" dirty="0" smtClean="0">
                <a:latin typeface="Rockwell" panose="02060603020205020403" pitchFamily="18" charset="0"/>
              </a:rPr>
            </a:br>
            <a:r>
              <a:rPr lang="pt-BR" sz="5400" dirty="0" err="1" smtClean="0">
                <a:latin typeface="Rockwell" panose="02060603020205020403" pitchFamily="18" charset="0"/>
              </a:rPr>
              <a:t>Spaceship</a:t>
            </a:r>
            <a:r>
              <a:rPr lang="pt-BR" sz="5400" dirty="0" smtClean="0">
                <a:latin typeface="Rockwell" panose="02060603020205020403" pitchFamily="18" charset="0"/>
              </a:rPr>
              <a:t> Titanic</a:t>
            </a:r>
            <a:endParaRPr lang="pt-BR" sz="5400" dirty="0">
              <a:latin typeface="Rockwell" panose="020606030202050204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Gustavo Soares da silva Barros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>
                <a:latin typeface="Rockwell" panose="02060603020205020403" pitchFamily="18" charset="0"/>
              </a:rPr>
              <a:t>Resultado Final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0" rtl="0"/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Quando você tiver um produto final, volte para o segundo slide e revise as perguntas iniciais que você respondeu</a:t>
            </a:r>
          </a:p>
          <a:p>
            <a:pPr lvl="1" rtl="0"/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protótipo final resolve o problema das pessoas ao qual ele se destina?</a:t>
            </a:r>
          </a:p>
          <a:p>
            <a:pPr lvl="2" rtl="0"/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caso afirmativo, </a:t>
            </a:r>
            <a:r>
              <a:rPr lang="pt-B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PARABÉNS</a:t>
            </a: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 Mas sempre pense em como melhorá-lo ainda mais!</a:t>
            </a:r>
          </a:p>
          <a:p>
            <a:pPr lvl="2" rtl="0"/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caso negativo, copie este PowerPoint e inicie novamente o ciclo de problema/solução </a:t>
            </a:r>
          </a:p>
          <a:p>
            <a:pPr rtl="0"/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Insira imagens do seu design final</a:t>
            </a:r>
          </a:p>
          <a:p>
            <a:pPr rtl="0"/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Discuta por que este design resolve o problema</a:t>
            </a:r>
          </a:p>
          <a:p>
            <a:pPr rtl="0"/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Reflita sobre como você se sente sobre o processo do início ao fim deste projeto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github.com/gustavossbarros/</a:t>
            </a:r>
            <a:r>
              <a:rPr lang="pt-BR" dirty="0" err="1" smtClean="0"/>
              <a:t>Ironhack_Final_Project_Spaceship_Titanic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514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000" dirty="0" err="1" smtClean="0">
                <a:latin typeface="Rockwell" panose="02060603020205020403" pitchFamily="18" charset="0"/>
              </a:rPr>
              <a:t>Spaceship</a:t>
            </a:r>
            <a:r>
              <a:rPr lang="pt-BR" sz="4000" dirty="0" smtClean="0">
                <a:latin typeface="Rockwell" panose="02060603020205020403" pitchFamily="18" charset="0"/>
              </a:rPr>
              <a:t> Titanic</a:t>
            </a:r>
            <a:br>
              <a:rPr lang="pt-BR" sz="4000" dirty="0" smtClean="0">
                <a:latin typeface="Rockwell" panose="02060603020205020403" pitchFamily="18" charset="0"/>
              </a:rPr>
            </a:br>
            <a:r>
              <a:rPr lang="pt-BR" sz="4000" dirty="0">
                <a:latin typeface="Rockwell" panose="02060603020205020403" pitchFamily="18" charset="0"/>
              </a:rPr>
              <a:t>	</a:t>
            </a:r>
            <a:r>
              <a:rPr lang="pt-BR" sz="2800" dirty="0" err="1" smtClean="0">
                <a:latin typeface="Rockwell" panose="02060603020205020403" pitchFamily="18" charset="0"/>
              </a:rPr>
              <a:t>Table</a:t>
            </a:r>
            <a:r>
              <a:rPr lang="pt-BR" sz="2800" dirty="0" smtClean="0">
                <a:latin typeface="Rockwell" panose="02060603020205020403" pitchFamily="18" charset="0"/>
              </a:rPr>
              <a:t> </a:t>
            </a:r>
            <a:r>
              <a:rPr lang="pt-BR" sz="2800" dirty="0" err="1" smtClean="0">
                <a:latin typeface="Rockwell" panose="02060603020205020403" pitchFamily="18" charset="0"/>
              </a:rPr>
              <a:t>of</a:t>
            </a:r>
            <a:r>
              <a:rPr lang="pt-BR" sz="2800" dirty="0" smtClean="0">
                <a:latin typeface="Rockwell" panose="02060603020205020403" pitchFamily="18" charset="0"/>
              </a:rPr>
              <a:t> </a:t>
            </a:r>
            <a:r>
              <a:rPr lang="pt-BR" sz="2800" dirty="0" err="1" smtClean="0">
                <a:latin typeface="Rockwell" panose="02060603020205020403" pitchFamily="18" charset="0"/>
              </a:rPr>
              <a:t>content</a:t>
            </a:r>
            <a:endParaRPr lang="pt-BR" sz="32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it?</a:t>
            </a:r>
          </a:p>
          <a:p>
            <a:pPr rtl="0"/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Objectives</a:t>
            </a:r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Extraction</a:t>
            </a:r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</a:t>
            </a:r>
          </a:p>
          <a:p>
            <a:pPr rtl="0"/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Learning</a:t>
            </a:r>
          </a:p>
          <a:p>
            <a:pPr rtl="0"/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Areas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improvement</a:t>
            </a:r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000" dirty="0" err="1" smtClean="0">
                <a:latin typeface="Rockwell" panose="02060603020205020403" pitchFamily="18" charset="0"/>
              </a:rPr>
              <a:t>Spaceship</a:t>
            </a:r>
            <a:r>
              <a:rPr lang="pt-BR" sz="4000" dirty="0" smtClean="0">
                <a:latin typeface="Rockwell" panose="02060603020205020403" pitchFamily="18" charset="0"/>
              </a:rPr>
              <a:t> Titanic</a:t>
            </a:r>
            <a:br>
              <a:rPr lang="pt-BR" sz="4000" dirty="0" smtClean="0">
                <a:latin typeface="Rockwell" panose="02060603020205020403" pitchFamily="18" charset="0"/>
              </a:rPr>
            </a:br>
            <a:r>
              <a:rPr lang="pt-BR" sz="4000" dirty="0" smtClean="0">
                <a:latin typeface="Rockwell" panose="02060603020205020403" pitchFamily="18" charset="0"/>
              </a:rPr>
              <a:t>	</a:t>
            </a:r>
            <a:r>
              <a:rPr lang="pt-BR" sz="2800" dirty="0" err="1" smtClean="0">
                <a:latin typeface="Rockwell" panose="02060603020205020403" pitchFamily="18" charset="0"/>
              </a:rPr>
              <a:t>What</a:t>
            </a:r>
            <a:r>
              <a:rPr lang="pt-BR" sz="2800" dirty="0" smtClean="0">
                <a:latin typeface="Rockwell" panose="02060603020205020403" pitchFamily="18" charset="0"/>
              </a:rPr>
              <a:t> is it?</a:t>
            </a:r>
            <a:endParaRPr lang="pt-BR" sz="40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Competition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Kaggle</a:t>
            </a:r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date: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feb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23, 2022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7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000" dirty="0" err="1" smtClean="0">
                <a:latin typeface="Rockwell" panose="02060603020205020403" pitchFamily="18" charset="0"/>
              </a:rPr>
              <a:t>Spaceship</a:t>
            </a:r>
            <a:r>
              <a:rPr lang="pt-BR" sz="4000" dirty="0" smtClean="0">
                <a:latin typeface="Rockwell" panose="02060603020205020403" pitchFamily="18" charset="0"/>
              </a:rPr>
              <a:t> Titanic</a:t>
            </a:r>
            <a:br>
              <a:rPr lang="pt-BR" sz="4000" dirty="0" smtClean="0">
                <a:latin typeface="Rockwell" panose="02060603020205020403" pitchFamily="18" charset="0"/>
              </a:rPr>
            </a:br>
            <a:r>
              <a:rPr lang="pt-BR" sz="4000" dirty="0" smtClean="0">
                <a:latin typeface="Rockwell" panose="02060603020205020403" pitchFamily="18" charset="0"/>
              </a:rPr>
              <a:t>	</a:t>
            </a:r>
            <a:r>
              <a:rPr lang="pt-BR" sz="2800" dirty="0" err="1" smtClean="0">
                <a:latin typeface="Rockwell" panose="02060603020205020403" pitchFamily="18" charset="0"/>
              </a:rPr>
              <a:t>Objectives</a:t>
            </a:r>
            <a:endParaRPr lang="pt-BR" sz="40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Competition</a:t>
            </a:r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wich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passengers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transported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alternate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dimension</a:t>
            </a:r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</a:t>
            </a:r>
          </a:p>
          <a:p>
            <a:pPr lvl="1"/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ML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algorithms</a:t>
            </a:r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a complete pipeline</a:t>
            </a:r>
          </a:p>
          <a:p>
            <a:pPr lvl="1"/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94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 err="1" smtClean="0">
                <a:latin typeface="Rockwell" panose="02060603020205020403" pitchFamily="18" charset="0"/>
              </a:rPr>
              <a:t>Spaceship</a:t>
            </a:r>
            <a:r>
              <a:rPr lang="pt-BR" sz="4400" dirty="0" smtClean="0">
                <a:latin typeface="Rockwell" panose="02060603020205020403" pitchFamily="18" charset="0"/>
              </a:rPr>
              <a:t> Titanic</a:t>
            </a:r>
            <a:endParaRPr lang="pt-BR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xmlns="" id="{8D4F1745-A55E-4835-88EB-BC637121B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79170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Soluções Executáveis 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xmlns="" id="{242FA989-6B7C-488C-85ED-CB8D01BA32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75979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noProof="1">
                <a:latin typeface="Rockwell" panose="02060603020205020403" pitchFamily="18" charset="0"/>
              </a:rPr>
              <a:t>O Protótipo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 lnSpcReduction="10000"/>
          </a:bodyPr>
          <a:lstStyle/>
          <a:p>
            <a:pPr lvl="1" rtl="0"/>
            <a:r>
              <a:rPr lang="pt-BR" sz="24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Escolha a solução que funciona melhor e crie um plano para construir um protótipo</a:t>
            </a:r>
          </a:p>
          <a:p>
            <a:pPr lvl="1" rtl="0"/>
            <a:r>
              <a:rPr lang="pt-BR" sz="24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Quais materiais você usará no protótipo?</a:t>
            </a:r>
          </a:p>
          <a:p>
            <a:pPr lvl="1" rtl="0"/>
            <a:r>
              <a:rPr lang="pt-BR" sz="24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protótipo será de tamanho real ou um modelo? Por quê?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 anchor="ctr">
            <a:normAutofit lnSpcReduction="10000"/>
          </a:bodyPr>
          <a:lstStyle/>
          <a:p>
            <a:pPr marL="0" indent="0" algn="ctr" rtl="0">
              <a:buNone/>
            </a:pPr>
            <a:r>
              <a:rPr lang="pt-BR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&lt;Insira uma imagem ou um desenho do seu protótipo aqui&gt;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>
                <a:latin typeface="Rockwell" panose="02060603020205020403" pitchFamily="18" charset="0"/>
              </a:rPr>
              <a:t>Teste o Protótipo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1" rtl="0"/>
            <a:r>
              <a:rPr lang="pt-BR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que funcionou? O que não funcionou? Por quê?</a:t>
            </a:r>
          </a:p>
          <a:p>
            <a:pPr lvl="1" rtl="0"/>
            <a:r>
              <a:rPr lang="pt-BR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Materiais que precisam ser alterados e/ou mantidos? Por quê?</a:t>
            </a:r>
          </a:p>
          <a:p>
            <a:pPr lvl="1" rtl="0"/>
            <a:r>
              <a:rPr lang="pt-BR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tamanho do protótipo forneceu informações suficientes para avançar com um produto final? Sim ou não?</a:t>
            </a:r>
          </a:p>
          <a:p>
            <a:pPr lvl="1" rtl="0"/>
            <a:r>
              <a:rPr lang="pt-BR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Outras pessoas testaram o design e forneceram comentários? Sim ou não?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>
                <a:latin typeface="Rockwell" panose="02060603020205020403" pitchFamily="18" charset="0"/>
              </a:rPr>
              <a:t>Reprojetando o Protótipo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1" rtl="0"/>
            <a:r>
              <a:rPr lang="pt-BR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os dados do teste para reprojetar com...</a:t>
            </a:r>
          </a:p>
          <a:p>
            <a:pPr lvl="2" rtl="0"/>
            <a:r>
              <a:rPr lang="pt-B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Materiais diferentes</a:t>
            </a:r>
          </a:p>
          <a:p>
            <a:pPr lvl="2" rtl="0"/>
            <a:r>
              <a:rPr lang="pt-B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Montagens diferentes</a:t>
            </a:r>
          </a:p>
          <a:p>
            <a:pPr lvl="2" rtl="0"/>
            <a:r>
              <a:rPr lang="pt-B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Tamanhos diferentes</a:t>
            </a:r>
          </a:p>
          <a:p>
            <a:pPr lvl="1" rtl="0"/>
            <a:r>
              <a:rPr lang="pt-BR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Escreva ou apresente imagens do processo de reprojetar o protótipo e os resultados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0</TotalTime>
  <Words>445</Words>
  <Application>Microsoft Office PowerPoint</Application>
  <PresentationFormat>Widescreen</PresentationFormat>
  <Paragraphs>82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Calibri</vt:lpstr>
      <vt:lpstr>Rockwell</vt:lpstr>
      <vt:lpstr>Tahoma</vt:lpstr>
      <vt:lpstr>Trebuchet MS</vt:lpstr>
      <vt:lpstr>Tw Cen MT</vt:lpstr>
      <vt:lpstr>Wingdings</vt:lpstr>
      <vt:lpstr>Circuito</vt:lpstr>
      <vt:lpstr>Final Project Spaceship Titanic</vt:lpstr>
      <vt:lpstr>Spaceship Titanic  Table of content</vt:lpstr>
      <vt:lpstr>Spaceship Titanic  What is it?</vt:lpstr>
      <vt:lpstr>Spaceship Titanic  Objectives</vt:lpstr>
      <vt:lpstr>Spaceship Titanic</vt:lpstr>
      <vt:lpstr>Soluções Executáveis </vt:lpstr>
      <vt:lpstr>O Protótipo</vt:lpstr>
      <vt:lpstr>Teste o Protótipo</vt:lpstr>
      <vt:lpstr>Reprojetando o Protótipo</vt:lpstr>
      <vt:lpstr>Resultado Final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2023-10-13T01:01:49Z</dcterms:created>
  <dcterms:modified xsi:type="dcterms:W3CDTF">2023-10-13T01:46:31Z</dcterms:modified>
</cp:coreProperties>
</file>