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97900774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9790077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FFFFF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C"/>
                </a:solidFill>
                <a:highlight>
                  <a:srgbClr val="4F5254"/>
                </a:highlight>
                <a:latin typeface="Roboto"/>
                <a:ea typeface="Roboto"/>
                <a:cs typeface="Roboto"/>
                <a:sym typeface="Roboto"/>
              </a:rPr>
              <a:t>Apresentação rápida do seu nome e do portal.</a:t>
            </a:r>
            <a:endParaRPr sz="1200">
              <a:solidFill>
                <a:srgbClr val="FFFFFC"/>
              </a:solidFill>
              <a:highlight>
                <a:srgbClr val="4F52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C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C"/>
                </a:solidFill>
                <a:highlight>
                  <a:srgbClr val="4F5254"/>
                </a:highlight>
                <a:latin typeface="Roboto"/>
                <a:ea typeface="Roboto"/>
                <a:cs typeface="Roboto"/>
                <a:sym typeface="Roboto"/>
              </a:rPr>
              <a:t>Rápida contextualização sobre a necessidade de inovação na avaliação educacional.</a:t>
            </a:r>
            <a:endParaRPr sz="1200">
              <a:solidFill>
                <a:srgbClr val="FFFFFC"/>
              </a:solidFill>
              <a:highlight>
                <a:srgbClr val="4F52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97900774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97900774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97900774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97900774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97900774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97900774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7900774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7900774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97900774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9790077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StudyBuddy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Elevando o Padrão da Educação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Desafio Educacional Atual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Impacto Positivo do Portal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Estudo Eficaz, Resultados Notáveis: O Estilo StudyBuddy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Produto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 Inovadora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Criação Fácil, Correção Eficiente, Personalização Dinâmica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Demonstração visual do funcionamento da plataforma.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Destaque para a colaboração entre professores e diferenciais em relação aos concorrentes.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Validando a Ideia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Apresentação de dados de validação, mesmo que seja em fase inicial.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Destaque para o interesse real na plataforma.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Aspectos Financeiros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Faturamento inicial e projeções, destacando a escalabilidade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Investimentos já realizados na empresa, mesmo que seja em horas de equipe ou pequenos investimentos operacionais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Convite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Especificação do próximo passo desejado, seja uma reunião, demonstração detalhada ou outra forma de engajamento.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 pelo tempo e atenção.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Reforço da importância do portal na transformação da avaliação educacional.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Lembrete da disponibilidade para esclarecimentos adicionais.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Lembrete da disponibilidade para esclarecimentos adicionais.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