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sldIdLst>
    <p:sldId id="256" r:id="rId5"/>
    <p:sldId id="561" r:id="rId6"/>
    <p:sldId id="316" r:id="rId7"/>
    <p:sldId id="551" r:id="rId8"/>
    <p:sldId id="562" r:id="rId9"/>
    <p:sldId id="552" r:id="rId10"/>
    <p:sldId id="553" r:id="rId11"/>
    <p:sldId id="557" r:id="rId12"/>
    <p:sldId id="559" r:id="rId13"/>
    <p:sldId id="560" r:id="rId14"/>
    <p:sldId id="548" r:id="rId15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Arial Black" panose="020B0A04020102020204" pitchFamily="34" charset="0"/>
      <p:bold r:id="rId18"/>
    </p:embeddedFont>
    <p:embeddedFont>
      <p:font typeface="Branding Black" panose="00000A00000000000000" charset="0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96" autoAdjust="0"/>
  </p:normalViewPr>
  <p:slideViewPr>
    <p:cSldViewPr snapToGrid="0">
      <p:cViewPr varScale="1">
        <p:scale>
          <a:sx n="62" d="100"/>
          <a:sy n="62" d="100"/>
        </p:scale>
        <p:origin x="1020" y="4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Ferreira Stockler" userId="007d2b78-cea3-4ca4-898e-8086f6fb2937" providerId="ADAL" clId="{76D60CAD-22AB-47A5-B966-96DED5CEEB88}"/>
    <pc:docChg chg="undo custSel modSld">
      <pc:chgData name="Marco Antonio Ferreira Stockler" userId="007d2b78-cea3-4ca4-898e-8086f6fb2937" providerId="ADAL" clId="{76D60CAD-22AB-47A5-B966-96DED5CEEB88}" dt="2022-11-14T14:05:17.131" v="123"/>
      <pc:docMkLst>
        <pc:docMk/>
      </pc:docMkLst>
      <pc:sldChg chg="addSp delSp modSp mod">
        <pc:chgData name="Marco Antonio Ferreira Stockler" userId="007d2b78-cea3-4ca4-898e-8086f6fb2937" providerId="ADAL" clId="{76D60CAD-22AB-47A5-B966-96DED5CEEB88}" dt="2022-11-14T13:56:43.463" v="37" actId="478"/>
        <pc:sldMkLst>
          <pc:docMk/>
          <pc:sldMk cId="2374493732" sldId="256"/>
        </pc:sldMkLst>
        <pc:spChg chg="add del mod">
          <ac:chgData name="Marco Antonio Ferreira Stockler" userId="007d2b78-cea3-4ca4-898e-8086f6fb2937" providerId="ADAL" clId="{76D60CAD-22AB-47A5-B966-96DED5CEEB88}" dt="2022-11-14T13:56:43.463" v="37" actId="478"/>
          <ac:spMkLst>
            <pc:docMk/>
            <pc:sldMk cId="2374493732" sldId="256"/>
            <ac:spMk id="8" creationId="{58428B4F-F291-AD86-12B1-8A14F09C025E}"/>
          </ac:spMkLst>
        </pc:spChg>
        <pc:picChg chg="add mod">
          <ac:chgData name="Marco Antonio Ferreira Stockler" userId="007d2b78-cea3-4ca4-898e-8086f6fb2937" providerId="ADAL" clId="{76D60CAD-22AB-47A5-B966-96DED5CEEB88}" dt="2022-11-14T13:54:57.530" v="11" actId="1076"/>
          <ac:picMkLst>
            <pc:docMk/>
            <pc:sldMk cId="2374493732" sldId="256"/>
            <ac:picMk id="3" creationId="{4EDCE49E-B481-38AE-229F-A039C58589FF}"/>
          </ac:picMkLst>
        </pc:picChg>
        <pc:picChg chg="mod">
          <ac:chgData name="Marco Antonio Ferreira Stockler" userId="007d2b78-cea3-4ca4-898e-8086f6fb2937" providerId="ADAL" clId="{76D60CAD-22AB-47A5-B966-96DED5CEEB88}" dt="2022-11-14T13:56:00.520" v="26" actId="1076"/>
          <ac:picMkLst>
            <pc:docMk/>
            <pc:sldMk cId="2374493732" sldId="256"/>
            <ac:picMk id="5" creationId="{8C6A0833-91DC-45B9-A758-824340ACCF6F}"/>
          </ac:picMkLst>
        </pc:picChg>
        <pc:picChg chg="del">
          <ac:chgData name="Marco Antonio Ferreira Stockler" userId="007d2b78-cea3-4ca4-898e-8086f6fb2937" providerId="ADAL" clId="{76D60CAD-22AB-47A5-B966-96DED5CEEB88}" dt="2022-11-14T13:54:43.893" v="7" actId="478"/>
          <ac:picMkLst>
            <pc:docMk/>
            <pc:sldMk cId="2374493732" sldId="256"/>
            <ac:picMk id="6" creationId="{774513E6-568E-65DD-C099-0F264BF0DC22}"/>
          </ac:picMkLst>
        </pc:picChg>
        <pc:picChg chg="add mod">
          <ac:chgData name="Marco Antonio Ferreira Stockler" userId="007d2b78-cea3-4ca4-898e-8086f6fb2937" providerId="ADAL" clId="{76D60CAD-22AB-47A5-B966-96DED5CEEB88}" dt="2022-11-14T13:56:40.708" v="35" actId="1076"/>
          <ac:picMkLst>
            <pc:docMk/>
            <pc:sldMk cId="2374493732" sldId="256"/>
            <ac:picMk id="7" creationId="{CD3E725A-7D3A-24D9-67B8-CA78283370A2}"/>
          </ac:picMkLst>
        </pc:picChg>
        <pc:picChg chg="mod">
          <ac:chgData name="Marco Antonio Ferreira Stockler" userId="007d2b78-cea3-4ca4-898e-8086f6fb2937" providerId="ADAL" clId="{76D60CAD-22AB-47A5-B966-96DED5CEEB88}" dt="2022-11-14T13:55:02.465" v="12" actId="1076"/>
          <ac:picMkLst>
            <pc:docMk/>
            <pc:sldMk cId="2374493732" sldId="256"/>
            <ac:picMk id="25" creationId="{99259C4F-44DB-4F28-B050-2EE4A3DB24D1}"/>
          </ac:picMkLst>
        </pc:picChg>
        <pc:picChg chg="del">
          <ac:chgData name="Marco Antonio Ferreira Stockler" userId="007d2b78-cea3-4ca4-898e-8086f6fb2937" providerId="ADAL" clId="{76D60CAD-22AB-47A5-B966-96DED5CEEB88}" dt="2022-11-14T13:55:58.143" v="24" actId="478"/>
          <ac:picMkLst>
            <pc:docMk/>
            <pc:sldMk cId="2374493732" sldId="256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26.979" v="59" actId="1076"/>
        <pc:sldMkLst>
          <pc:docMk/>
          <pc:sldMk cId="4130568784" sldId="258"/>
        </pc:sldMkLst>
        <pc:picChg chg="add mod">
          <ac:chgData name="Marco Antonio Ferreira Stockler" userId="007d2b78-cea3-4ca4-898e-8086f6fb2937" providerId="ADAL" clId="{76D60CAD-22AB-47A5-B966-96DED5CEEB88}" dt="2022-11-14T14:02:26.979" v="59" actId="1076"/>
          <ac:picMkLst>
            <pc:docMk/>
            <pc:sldMk cId="4130568784" sldId="258"/>
            <ac:picMk id="2" creationId="{C44CE734-CD01-FC0A-6D54-8DCF9D63EE2D}"/>
          </ac:picMkLst>
        </pc:picChg>
        <pc:picChg chg="del">
          <ac:chgData name="Marco Antonio Ferreira Stockler" userId="007d2b78-cea3-4ca4-898e-8086f6fb2937" providerId="ADAL" clId="{76D60CAD-22AB-47A5-B966-96DED5CEEB88}" dt="2022-11-14T14:02:22.482" v="58" actId="478"/>
          <ac:picMkLst>
            <pc:docMk/>
            <pc:sldMk cId="4130568784" sldId="25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0.022" v="63"/>
        <pc:sldMkLst>
          <pc:docMk/>
          <pc:sldMk cId="472279244" sldId="259"/>
        </pc:sldMkLst>
        <pc:picChg chg="add mod">
          <ac:chgData name="Marco Antonio Ferreira Stockler" userId="007d2b78-cea3-4ca4-898e-8086f6fb2937" providerId="ADAL" clId="{76D60CAD-22AB-47A5-B966-96DED5CEEB88}" dt="2022-11-14T14:02:40.022" v="63"/>
          <ac:picMkLst>
            <pc:docMk/>
            <pc:sldMk cId="472279244" sldId="259"/>
            <ac:picMk id="2" creationId="{E1662D9C-42B1-4587-0818-D5A66A4B6B9D}"/>
          </ac:picMkLst>
        </pc:picChg>
        <pc:picChg chg="del">
          <ac:chgData name="Marco Antonio Ferreira Stockler" userId="007d2b78-cea3-4ca4-898e-8086f6fb2937" providerId="ADAL" clId="{76D60CAD-22AB-47A5-B966-96DED5CEEB88}" dt="2022-11-14T14:02:39.170" v="62" actId="478"/>
          <ac:picMkLst>
            <pc:docMk/>
            <pc:sldMk cId="472279244" sldId="259"/>
            <ac:picMk id="25" creationId="{53318D9E-25C7-44FE-9EF2-2327179961E2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34.482" v="61"/>
        <pc:sldMkLst>
          <pc:docMk/>
          <pc:sldMk cId="570358810" sldId="260"/>
        </pc:sldMkLst>
        <pc:picChg chg="add mod">
          <ac:chgData name="Marco Antonio Ferreira Stockler" userId="007d2b78-cea3-4ca4-898e-8086f6fb2937" providerId="ADAL" clId="{76D60CAD-22AB-47A5-B966-96DED5CEEB88}" dt="2022-11-14T14:02:34.482" v="61"/>
          <ac:picMkLst>
            <pc:docMk/>
            <pc:sldMk cId="570358810" sldId="260"/>
            <ac:picMk id="2" creationId="{012EE948-FC63-F9F8-51E8-E615E493A538}"/>
          </ac:picMkLst>
        </pc:picChg>
        <pc:picChg chg="del">
          <ac:chgData name="Marco Antonio Ferreira Stockler" userId="007d2b78-cea3-4ca4-898e-8086f6fb2937" providerId="ADAL" clId="{76D60CAD-22AB-47A5-B966-96DED5CEEB88}" dt="2022-11-14T14:02:33.672" v="60" actId="478"/>
          <ac:picMkLst>
            <pc:docMk/>
            <pc:sldMk cId="570358810" sldId="260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4.882" v="65"/>
        <pc:sldMkLst>
          <pc:docMk/>
          <pc:sldMk cId="1598346414" sldId="261"/>
        </pc:sldMkLst>
        <pc:picChg chg="add mod">
          <ac:chgData name="Marco Antonio Ferreira Stockler" userId="007d2b78-cea3-4ca4-898e-8086f6fb2937" providerId="ADAL" clId="{76D60CAD-22AB-47A5-B966-96DED5CEEB88}" dt="2022-11-14T14:02:44.882" v="65"/>
          <ac:picMkLst>
            <pc:docMk/>
            <pc:sldMk cId="1598346414" sldId="261"/>
            <ac:picMk id="2" creationId="{A7544508-EB0C-99BF-D804-40BA830C38E4}"/>
          </ac:picMkLst>
        </pc:picChg>
        <pc:picChg chg="del">
          <ac:chgData name="Marco Antonio Ferreira Stockler" userId="007d2b78-cea3-4ca4-898e-8086f6fb2937" providerId="ADAL" clId="{76D60CAD-22AB-47A5-B966-96DED5CEEB88}" dt="2022-11-14T14:02:44.082" v="64" actId="478"/>
          <ac:picMkLst>
            <pc:docMk/>
            <pc:sldMk cId="1598346414" sldId="261"/>
            <ac:picMk id="20" creationId="{4F913892-DF2D-4178-A378-BB5A2D337E3F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0.132" v="81"/>
        <pc:sldMkLst>
          <pc:docMk/>
          <pc:sldMk cId="3025421287" sldId="263"/>
        </pc:sldMkLst>
        <pc:picChg chg="add mod">
          <ac:chgData name="Marco Antonio Ferreira Stockler" userId="007d2b78-cea3-4ca4-898e-8086f6fb2937" providerId="ADAL" clId="{76D60CAD-22AB-47A5-B966-96DED5CEEB88}" dt="2022-11-14T14:03:30.132" v="81"/>
          <ac:picMkLst>
            <pc:docMk/>
            <pc:sldMk cId="3025421287" sldId="263"/>
            <ac:picMk id="2" creationId="{366E73F8-F885-DEDF-63F5-20FC1C5EF39F}"/>
          </ac:picMkLst>
        </pc:picChg>
        <pc:picChg chg="del">
          <ac:chgData name="Marco Antonio Ferreira Stockler" userId="007d2b78-cea3-4ca4-898e-8086f6fb2937" providerId="ADAL" clId="{76D60CAD-22AB-47A5-B966-96DED5CEEB88}" dt="2022-11-14T14:03:29.362" v="80" actId="478"/>
          <ac:picMkLst>
            <pc:docMk/>
            <pc:sldMk cId="3025421287" sldId="263"/>
            <ac:picMk id="37" creationId="{95FB1322-4962-4312-A295-F3CC1513DFD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3.706" v="69"/>
        <pc:sldMkLst>
          <pc:docMk/>
          <pc:sldMk cId="2128335644" sldId="264"/>
        </pc:sldMkLst>
        <pc:picChg chg="add mod">
          <ac:chgData name="Marco Antonio Ferreira Stockler" userId="007d2b78-cea3-4ca4-898e-8086f6fb2937" providerId="ADAL" clId="{76D60CAD-22AB-47A5-B966-96DED5CEEB88}" dt="2022-11-14T14:02:53.706" v="69"/>
          <ac:picMkLst>
            <pc:docMk/>
            <pc:sldMk cId="2128335644" sldId="264"/>
            <ac:picMk id="2" creationId="{85F8A5B5-8436-5164-3EE9-B8EFE7CE9F0A}"/>
          </ac:picMkLst>
        </pc:picChg>
        <pc:picChg chg="del">
          <ac:chgData name="Marco Antonio Ferreira Stockler" userId="007d2b78-cea3-4ca4-898e-8086f6fb2937" providerId="ADAL" clId="{76D60CAD-22AB-47A5-B966-96DED5CEEB88}" dt="2022-11-14T14:02:52.922" v="68" actId="478"/>
          <ac:picMkLst>
            <pc:docMk/>
            <pc:sldMk cId="2128335644" sldId="264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9.252" v="67"/>
        <pc:sldMkLst>
          <pc:docMk/>
          <pc:sldMk cId="2019981171" sldId="265"/>
        </pc:sldMkLst>
        <pc:picChg chg="add mod">
          <ac:chgData name="Marco Antonio Ferreira Stockler" userId="007d2b78-cea3-4ca4-898e-8086f6fb2937" providerId="ADAL" clId="{76D60CAD-22AB-47A5-B966-96DED5CEEB88}" dt="2022-11-14T14:02:49.252" v="67"/>
          <ac:picMkLst>
            <pc:docMk/>
            <pc:sldMk cId="2019981171" sldId="265"/>
            <ac:picMk id="6" creationId="{EE95EBCC-3398-FA2A-36E4-65CF78C31124}"/>
          </ac:picMkLst>
        </pc:picChg>
        <pc:picChg chg="del">
          <ac:chgData name="Marco Antonio Ferreira Stockler" userId="007d2b78-cea3-4ca4-898e-8086f6fb2937" providerId="ADAL" clId="{76D60CAD-22AB-47A5-B966-96DED5CEEB88}" dt="2022-11-14T14:02:48.412" v="66" actId="478"/>
          <ac:picMkLst>
            <pc:docMk/>
            <pc:sldMk cId="2019981171" sldId="265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13.412" v="99"/>
        <pc:sldMkLst>
          <pc:docMk/>
          <pc:sldMk cId="1414862730" sldId="266"/>
        </pc:sldMkLst>
        <pc:picChg chg="add mod">
          <ac:chgData name="Marco Antonio Ferreira Stockler" userId="007d2b78-cea3-4ca4-898e-8086f6fb2937" providerId="ADAL" clId="{76D60CAD-22AB-47A5-B966-96DED5CEEB88}" dt="2022-11-14T14:04:13.412" v="99"/>
          <ac:picMkLst>
            <pc:docMk/>
            <pc:sldMk cId="1414862730" sldId="266"/>
            <ac:picMk id="2" creationId="{991171A6-12C4-B60C-A867-EFE7392EEC27}"/>
          </ac:picMkLst>
        </pc:picChg>
        <pc:picChg chg="del">
          <ac:chgData name="Marco Antonio Ferreira Stockler" userId="007d2b78-cea3-4ca4-898e-8086f6fb2937" providerId="ADAL" clId="{76D60CAD-22AB-47A5-B966-96DED5CEEB88}" dt="2022-11-14T14:04:12.932" v="98" actId="478"/>
          <ac:picMkLst>
            <pc:docMk/>
            <pc:sldMk cId="1414862730" sldId="266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8.227" v="71"/>
        <pc:sldMkLst>
          <pc:docMk/>
          <pc:sldMk cId="2698162779" sldId="267"/>
        </pc:sldMkLst>
        <pc:picChg chg="add mod">
          <ac:chgData name="Marco Antonio Ferreira Stockler" userId="007d2b78-cea3-4ca4-898e-8086f6fb2937" providerId="ADAL" clId="{76D60CAD-22AB-47A5-B966-96DED5CEEB88}" dt="2022-11-14T14:02:58.227" v="71"/>
          <ac:picMkLst>
            <pc:docMk/>
            <pc:sldMk cId="2698162779" sldId="267"/>
            <ac:picMk id="2" creationId="{A8B9B367-0EE1-9B4C-0596-65EFD1316D84}"/>
          </ac:picMkLst>
        </pc:picChg>
        <pc:picChg chg="del">
          <ac:chgData name="Marco Antonio Ferreira Stockler" userId="007d2b78-cea3-4ca4-898e-8086f6fb2937" providerId="ADAL" clId="{76D60CAD-22AB-47A5-B966-96DED5CEEB88}" dt="2022-11-14T14:02:57.392" v="70" actId="478"/>
          <ac:picMkLst>
            <pc:docMk/>
            <pc:sldMk cId="2698162779" sldId="267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07.132" v="73"/>
        <pc:sldMkLst>
          <pc:docMk/>
          <pc:sldMk cId="3537745814" sldId="268"/>
        </pc:sldMkLst>
        <pc:picChg chg="add mod">
          <ac:chgData name="Marco Antonio Ferreira Stockler" userId="007d2b78-cea3-4ca4-898e-8086f6fb2937" providerId="ADAL" clId="{76D60CAD-22AB-47A5-B966-96DED5CEEB88}" dt="2022-11-14T14:03:07.132" v="73"/>
          <ac:picMkLst>
            <pc:docMk/>
            <pc:sldMk cId="3537745814" sldId="268"/>
            <ac:picMk id="2" creationId="{6571A94B-DCBF-7180-3CA9-A37B44EBFD3B}"/>
          </ac:picMkLst>
        </pc:picChg>
        <pc:picChg chg="del">
          <ac:chgData name="Marco Antonio Ferreira Stockler" userId="007d2b78-cea3-4ca4-898e-8086f6fb2937" providerId="ADAL" clId="{76D60CAD-22AB-47A5-B966-96DED5CEEB88}" dt="2022-11-14T14:03:06.360" v="72" actId="478"/>
          <ac:picMkLst>
            <pc:docMk/>
            <pc:sldMk cId="3537745814" sldId="268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12.782" v="75"/>
        <pc:sldMkLst>
          <pc:docMk/>
          <pc:sldMk cId="2095161010" sldId="269"/>
        </pc:sldMkLst>
        <pc:picChg chg="add mod">
          <ac:chgData name="Marco Antonio Ferreira Stockler" userId="007d2b78-cea3-4ca4-898e-8086f6fb2937" providerId="ADAL" clId="{76D60CAD-22AB-47A5-B966-96DED5CEEB88}" dt="2022-11-14T14:03:12.782" v="75"/>
          <ac:picMkLst>
            <pc:docMk/>
            <pc:sldMk cId="2095161010" sldId="269"/>
            <ac:picMk id="2" creationId="{1A1DF07D-3163-9292-AB08-C8EE99F07FFF}"/>
          </ac:picMkLst>
        </pc:picChg>
        <pc:picChg chg="del">
          <ac:chgData name="Marco Antonio Ferreira Stockler" userId="007d2b78-cea3-4ca4-898e-8086f6fb2937" providerId="ADAL" clId="{76D60CAD-22AB-47A5-B966-96DED5CEEB88}" dt="2022-11-14T14:03:11.965" v="74" actId="478"/>
          <ac:picMkLst>
            <pc:docMk/>
            <pc:sldMk cId="2095161010" sldId="269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2.335" v="77"/>
        <pc:sldMkLst>
          <pc:docMk/>
          <pc:sldMk cId="984936488" sldId="270"/>
        </pc:sldMkLst>
        <pc:picChg chg="add mod">
          <ac:chgData name="Marco Antonio Ferreira Stockler" userId="007d2b78-cea3-4ca4-898e-8086f6fb2937" providerId="ADAL" clId="{76D60CAD-22AB-47A5-B966-96DED5CEEB88}" dt="2022-11-14T14:03:22.335" v="77"/>
          <ac:picMkLst>
            <pc:docMk/>
            <pc:sldMk cId="984936488" sldId="270"/>
            <ac:picMk id="2" creationId="{C98989CA-81AD-62E6-D81E-0ECEE356EA57}"/>
          </ac:picMkLst>
        </pc:picChg>
        <pc:picChg chg="del">
          <ac:chgData name="Marco Antonio Ferreira Stockler" userId="007d2b78-cea3-4ca4-898e-8086f6fb2937" providerId="ADAL" clId="{76D60CAD-22AB-47A5-B966-96DED5CEEB88}" dt="2022-11-14T14:03:21.562" v="76" actId="478"/>
          <ac:picMkLst>
            <pc:docMk/>
            <pc:sldMk cId="984936488" sldId="270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5.303" v="83"/>
        <pc:sldMkLst>
          <pc:docMk/>
          <pc:sldMk cId="3228403919" sldId="272"/>
        </pc:sldMkLst>
        <pc:picChg chg="add mod">
          <ac:chgData name="Marco Antonio Ferreira Stockler" userId="007d2b78-cea3-4ca4-898e-8086f6fb2937" providerId="ADAL" clId="{76D60CAD-22AB-47A5-B966-96DED5CEEB88}" dt="2022-11-14T14:03:35.303" v="83"/>
          <ac:picMkLst>
            <pc:docMk/>
            <pc:sldMk cId="3228403919" sldId="272"/>
            <ac:picMk id="2" creationId="{DAEB0B76-5D87-FAD3-3DF5-A2F754BB9781}"/>
          </ac:picMkLst>
        </pc:picChg>
        <pc:picChg chg="del">
          <ac:chgData name="Marco Antonio Ferreira Stockler" userId="007d2b78-cea3-4ca4-898e-8086f6fb2937" providerId="ADAL" clId="{76D60CAD-22AB-47A5-B966-96DED5CEEB88}" dt="2022-11-14T14:03:34.602" v="82" actId="478"/>
          <ac:picMkLst>
            <pc:docMk/>
            <pc:sldMk cId="3228403919" sldId="27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9.982" v="85"/>
        <pc:sldMkLst>
          <pc:docMk/>
          <pc:sldMk cId="3341564460" sldId="273"/>
        </pc:sldMkLst>
        <pc:picChg chg="add mod">
          <ac:chgData name="Marco Antonio Ferreira Stockler" userId="007d2b78-cea3-4ca4-898e-8086f6fb2937" providerId="ADAL" clId="{76D60CAD-22AB-47A5-B966-96DED5CEEB88}" dt="2022-11-14T14:03:39.982" v="85"/>
          <ac:picMkLst>
            <pc:docMk/>
            <pc:sldMk cId="3341564460" sldId="273"/>
            <ac:picMk id="2" creationId="{931D8373-C6B5-E93C-D8FA-4BB6EFA9C671}"/>
          </ac:picMkLst>
        </pc:picChg>
        <pc:picChg chg="del">
          <ac:chgData name="Marco Antonio Ferreira Stockler" userId="007d2b78-cea3-4ca4-898e-8086f6fb2937" providerId="ADAL" clId="{76D60CAD-22AB-47A5-B966-96DED5CEEB88}" dt="2022-11-14T14:03:39.265" v="84" actId="478"/>
          <ac:picMkLst>
            <pc:docMk/>
            <pc:sldMk cId="3341564460" sldId="27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45.009" v="87"/>
        <pc:sldMkLst>
          <pc:docMk/>
          <pc:sldMk cId="906642958" sldId="274"/>
        </pc:sldMkLst>
        <pc:picChg chg="add mod">
          <ac:chgData name="Marco Antonio Ferreira Stockler" userId="007d2b78-cea3-4ca4-898e-8086f6fb2937" providerId="ADAL" clId="{76D60CAD-22AB-47A5-B966-96DED5CEEB88}" dt="2022-11-14T14:03:45.009" v="87"/>
          <ac:picMkLst>
            <pc:docMk/>
            <pc:sldMk cId="906642958" sldId="274"/>
            <ac:picMk id="3" creationId="{3F8BCE74-3C6C-A5C2-A633-92EF7CA2E510}"/>
          </ac:picMkLst>
        </pc:picChg>
        <pc:picChg chg="del">
          <ac:chgData name="Marco Antonio Ferreira Stockler" userId="007d2b78-cea3-4ca4-898e-8086f6fb2937" providerId="ADAL" clId="{76D60CAD-22AB-47A5-B966-96DED5CEEB88}" dt="2022-11-14T14:03:44.272" v="86" actId="478"/>
          <ac:picMkLst>
            <pc:docMk/>
            <pc:sldMk cId="906642958" sldId="27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5.462" v="91"/>
        <pc:sldMkLst>
          <pc:docMk/>
          <pc:sldMk cId="3482342652" sldId="275"/>
        </pc:sldMkLst>
        <pc:picChg chg="add mod">
          <ac:chgData name="Marco Antonio Ferreira Stockler" userId="007d2b78-cea3-4ca4-898e-8086f6fb2937" providerId="ADAL" clId="{76D60CAD-22AB-47A5-B966-96DED5CEEB88}" dt="2022-11-14T14:03:55.462" v="91"/>
          <ac:picMkLst>
            <pc:docMk/>
            <pc:sldMk cId="3482342652" sldId="275"/>
            <ac:picMk id="3" creationId="{B337E91B-75EC-9B0A-0439-825447D03F77}"/>
          </ac:picMkLst>
        </pc:picChg>
        <pc:picChg chg="del">
          <ac:chgData name="Marco Antonio Ferreira Stockler" userId="007d2b78-cea3-4ca4-898e-8086f6fb2937" providerId="ADAL" clId="{76D60CAD-22AB-47A5-B966-96DED5CEEB88}" dt="2022-11-14T14:03:54.732" v="90" actId="478"/>
          <ac:picMkLst>
            <pc:docMk/>
            <pc:sldMk cId="3482342652" sldId="27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9.932" v="97"/>
        <pc:sldMkLst>
          <pc:docMk/>
          <pc:sldMk cId="2222409336" sldId="276"/>
        </pc:sldMkLst>
        <pc:picChg chg="add mod">
          <ac:chgData name="Marco Antonio Ferreira Stockler" userId="007d2b78-cea3-4ca4-898e-8086f6fb2937" providerId="ADAL" clId="{76D60CAD-22AB-47A5-B966-96DED5CEEB88}" dt="2022-11-14T14:04:09.932" v="97"/>
          <ac:picMkLst>
            <pc:docMk/>
            <pc:sldMk cId="2222409336" sldId="276"/>
            <ac:picMk id="2" creationId="{7D36B8AC-9F8E-B280-4E1E-FC3A339EC024}"/>
          </ac:picMkLst>
        </pc:picChg>
        <pc:picChg chg="del">
          <ac:chgData name="Marco Antonio Ferreira Stockler" userId="007d2b78-cea3-4ca4-898e-8086f6fb2937" providerId="ADAL" clId="{76D60CAD-22AB-47A5-B966-96DED5CEEB88}" dt="2022-11-14T14:04:09.202" v="96" actId="478"/>
          <ac:picMkLst>
            <pc:docMk/>
            <pc:sldMk cId="2222409336" sldId="27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4.662" v="107"/>
        <pc:sldMkLst>
          <pc:docMk/>
          <pc:sldMk cId="854883647" sldId="278"/>
        </pc:sldMkLst>
        <pc:picChg chg="add mod">
          <ac:chgData name="Marco Antonio Ferreira Stockler" userId="007d2b78-cea3-4ca4-898e-8086f6fb2937" providerId="ADAL" clId="{76D60CAD-22AB-47A5-B966-96DED5CEEB88}" dt="2022-11-14T14:04:34.662" v="107"/>
          <ac:picMkLst>
            <pc:docMk/>
            <pc:sldMk cId="854883647" sldId="278"/>
            <ac:picMk id="3" creationId="{58FE3054-E97D-F467-B493-80791EB9A8E9}"/>
          </ac:picMkLst>
        </pc:picChg>
        <pc:picChg chg="del">
          <ac:chgData name="Marco Antonio Ferreira Stockler" userId="007d2b78-cea3-4ca4-898e-8086f6fb2937" providerId="ADAL" clId="{76D60CAD-22AB-47A5-B966-96DED5CEEB88}" dt="2022-11-14T14:04:33.942" v="106" actId="478"/>
          <ac:picMkLst>
            <pc:docMk/>
            <pc:sldMk cId="854883647" sldId="27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5.627" v="103"/>
        <pc:sldMkLst>
          <pc:docMk/>
          <pc:sldMk cId="4060687447" sldId="279"/>
        </pc:sldMkLst>
        <pc:picChg chg="add mod">
          <ac:chgData name="Marco Antonio Ferreira Stockler" userId="007d2b78-cea3-4ca4-898e-8086f6fb2937" providerId="ADAL" clId="{76D60CAD-22AB-47A5-B966-96DED5CEEB88}" dt="2022-11-14T14:04:25.627" v="103"/>
          <ac:picMkLst>
            <pc:docMk/>
            <pc:sldMk cId="4060687447" sldId="279"/>
            <ac:picMk id="3" creationId="{8017D479-116F-F92E-4FAD-3D959C28EC05}"/>
          </ac:picMkLst>
        </pc:picChg>
        <pc:picChg chg="del">
          <ac:chgData name="Marco Antonio Ferreira Stockler" userId="007d2b78-cea3-4ca4-898e-8086f6fb2937" providerId="ADAL" clId="{76D60CAD-22AB-47A5-B966-96DED5CEEB88}" dt="2022-11-14T14:04:24.882" v="102" actId="478"/>
          <ac:picMkLst>
            <pc:docMk/>
            <pc:sldMk cId="4060687447" sldId="279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0.102" v="105"/>
        <pc:sldMkLst>
          <pc:docMk/>
          <pc:sldMk cId="1337485278" sldId="280"/>
        </pc:sldMkLst>
        <pc:picChg chg="add mod">
          <ac:chgData name="Marco Antonio Ferreira Stockler" userId="007d2b78-cea3-4ca4-898e-8086f6fb2937" providerId="ADAL" clId="{76D60CAD-22AB-47A5-B966-96DED5CEEB88}" dt="2022-11-14T14:04:30.102" v="105"/>
          <ac:picMkLst>
            <pc:docMk/>
            <pc:sldMk cId="1337485278" sldId="280"/>
            <ac:picMk id="3" creationId="{2F750419-C8A2-5370-BB70-EF5BFBFEE0C2}"/>
          </ac:picMkLst>
        </pc:picChg>
        <pc:picChg chg="del">
          <ac:chgData name="Marco Antonio Ferreira Stockler" userId="007d2b78-cea3-4ca4-898e-8086f6fb2937" providerId="ADAL" clId="{76D60CAD-22AB-47A5-B966-96DED5CEEB88}" dt="2022-11-14T14:04:29.352" v="104" actId="478"/>
          <ac:picMkLst>
            <pc:docMk/>
            <pc:sldMk cId="1337485278" sldId="280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9.162" v="109"/>
        <pc:sldMkLst>
          <pc:docMk/>
          <pc:sldMk cId="290528325" sldId="281"/>
        </pc:sldMkLst>
        <pc:picChg chg="add mod">
          <ac:chgData name="Marco Antonio Ferreira Stockler" userId="007d2b78-cea3-4ca4-898e-8086f6fb2937" providerId="ADAL" clId="{76D60CAD-22AB-47A5-B966-96DED5CEEB88}" dt="2022-11-14T14:04:39.162" v="109"/>
          <ac:picMkLst>
            <pc:docMk/>
            <pc:sldMk cId="290528325" sldId="281"/>
            <ac:picMk id="3" creationId="{0B835006-F2B4-9075-6B3A-B304F814B89A}"/>
          </ac:picMkLst>
        </pc:picChg>
        <pc:picChg chg="del">
          <ac:chgData name="Marco Antonio Ferreira Stockler" userId="007d2b78-cea3-4ca4-898e-8086f6fb2937" providerId="ADAL" clId="{76D60CAD-22AB-47A5-B966-96DED5CEEB88}" dt="2022-11-14T14:04:38.393" v="108" actId="478"/>
          <ac:picMkLst>
            <pc:docMk/>
            <pc:sldMk cId="290528325" sldId="281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3.125" v="111"/>
        <pc:sldMkLst>
          <pc:docMk/>
          <pc:sldMk cId="1680312990" sldId="282"/>
        </pc:sldMkLst>
        <pc:picChg chg="add mod">
          <ac:chgData name="Marco Antonio Ferreira Stockler" userId="007d2b78-cea3-4ca4-898e-8086f6fb2937" providerId="ADAL" clId="{76D60CAD-22AB-47A5-B966-96DED5CEEB88}" dt="2022-11-14T14:04:43.125" v="111"/>
          <ac:picMkLst>
            <pc:docMk/>
            <pc:sldMk cId="1680312990" sldId="282"/>
            <ac:picMk id="3" creationId="{6A307FF4-0FAE-5B70-3DC2-F437473CDE53}"/>
          </ac:picMkLst>
        </pc:picChg>
        <pc:picChg chg="del">
          <ac:chgData name="Marco Antonio Ferreira Stockler" userId="007d2b78-cea3-4ca4-898e-8086f6fb2937" providerId="ADAL" clId="{76D60CAD-22AB-47A5-B966-96DED5CEEB88}" dt="2022-11-14T14:04:42.407" v="110" actId="478"/>
          <ac:picMkLst>
            <pc:docMk/>
            <pc:sldMk cId="1680312990" sldId="28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7.162" v="113"/>
        <pc:sldMkLst>
          <pc:docMk/>
          <pc:sldMk cId="234708267" sldId="283"/>
        </pc:sldMkLst>
        <pc:picChg chg="add mod">
          <ac:chgData name="Marco Antonio Ferreira Stockler" userId="007d2b78-cea3-4ca4-898e-8086f6fb2937" providerId="ADAL" clId="{76D60CAD-22AB-47A5-B966-96DED5CEEB88}" dt="2022-11-14T14:04:47.162" v="113"/>
          <ac:picMkLst>
            <pc:docMk/>
            <pc:sldMk cId="234708267" sldId="283"/>
            <ac:picMk id="3" creationId="{4F1BD6B0-F52A-F1A0-4714-29B74F4F93EA}"/>
          </ac:picMkLst>
        </pc:picChg>
        <pc:picChg chg="del">
          <ac:chgData name="Marco Antonio Ferreira Stockler" userId="007d2b78-cea3-4ca4-898e-8086f6fb2937" providerId="ADAL" clId="{76D60CAD-22AB-47A5-B966-96DED5CEEB88}" dt="2022-11-14T14:04:46.472" v="112" actId="478"/>
          <ac:picMkLst>
            <pc:docMk/>
            <pc:sldMk cId="234708267" sldId="28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2.014" v="115"/>
        <pc:sldMkLst>
          <pc:docMk/>
          <pc:sldMk cId="3901731523" sldId="284"/>
        </pc:sldMkLst>
        <pc:picChg chg="add mod">
          <ac:chgData name="Marco Antonio Ferreira Stockler" userId="007d2b78-cea3-4ca4-898e-8086f6fb2937" providerId="ADAL" clId="{76D60CAD-22AB-47A5-B966-96DED5CEEB88}" dt="2022-11-14T14:04:52.014" v="115"/>
          <ac:picMkLst>
            <pc:docMk/>
            <pc:sldMk cId="3901731523" sldId="284"/>
            <ac:picMk id="2" creationId="{1D3E7402-CF96-CCAF-2B89-144ED45DD27E}"/>
          </ac:picMkLst>
        </pc:picChg>
        <pc:picChg chg="del">
          <ac:chgData name="Marco Antonio Ferreira Stockler" userId="007d2b78-cea3-4ca4-898e-8086f6fb2937" providerId="ADAL" clId="{76D60CAD-22AB-47A5-B966-96DED5CEEB88}" dt="2022-11-14T14:04:51.272" v="114" actId="478"/>
          <ac:picMkLst>
            <pc:docMk/>
            <pc:sldMk cId="3901731523" sldId="28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0:31.906" v="52" actId="1037"/>
        <pc:sldMkLst>
          <pc:docMk/>
          <pc:sldMk cId="2674141166" sldId="285"/>
        </pc:sldMkLst>
        <pc:picChg chg="add mod">
          <ac:chgData name="Marco Antonio Ferreira Stockler" userId="007d2b78-cea3-4ca4-898e-8086f6fb2937" providerId="ADAL" clId="{76D60CAD-22AB-47A5-B966-96DED5CEEB88}" dt="2022-11-14T13:57:24.425" v="45" actId="1076"/>
          <ac:picMkLst>
            <pc:docMk/>
            <pc:sldMk cId="2674141166" sldId="285"/>
            <ac:picMk id="2" creationId="{C8652CAE-533E-0006-00CC-4E39986F7A3F}"/>
          </ac:picMkLst>
        </pc:picChg>
        <pc:picChg chg="add mod">
          <ac:chgData name="Marco Antonio Ferreira Stockler" userId="007d2b78-cea3-4ca4-898e-8086f6fb2937" providerId="ADAL" clId="{76D60CAD-22AB-47A5-B966-96DED5CEEB88}" dt="2022-11-14T14:00:31.906" v="52" actId="1037"/>
          <ac:picMkLst>
            <pc:docMk/>
            <pc:sldMk cId="2674141166" sldId="285"/>
            <ac:picMk id="3" creationId="{604F5768-855D-1DD4-0104-B05FBEDD30A2}"/>
          </ac:picMkLst>
        </pc:picChg>
        <pc:picChg chg="del">
          <ac:chgData name="Marco Antonio Ferreira Stockler" userId="007d2b78-cea3-4ca4-898e-8086f6fb2937" providerId="ADAL" clId="{76D60CAD-22AB-47A5-B966-96DED5CEEB88}" dt="2022-11-14T13:57:21.305" v="44" actId="478"/>
          <ac:picMkLst>
            <pc:docMk/>
            <pc:sldMk cId="2674141166" sldId="285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0.943" v="119"/>
        <pc:sldMkLst>
          <pc:docMk/>
          <pc:sldMk cId="1754782584" sldId="286"/>
        </pc:sldMkLst>
        <pc:picChg chg="add mod">
          <ac:chgData name="Marco Antonio Ferreira Stockler" userId="007d2b78-cea3-4ca4-898e-8086f6fb2937" providerId="ADAL" clId="{76D60CAD-22AB-47A5-B966-96DED5CEEB88}" dt="2022-11-14T14:05:00.943" v="119"/>
          <ac:picMkLst>
            <pc:docMk/>
            <pc:sldMk cId="1754782584" sldId="286"/>
            <ac:picMk id="8" creationId="{58C68957-D977-5426-51D5-3DD84A64AFF6}"/>
          </ac:picMkLst>
        </pc:picChg>
        <pc:picChg chg="del">
          <ac:chgData name="Marco Antonio Ferreira Stockler" userId="007d2b78-cea3-4ca4-898e-8086f6fb2937" providerId="ADAL" clId="{76D60CAD-22AB-47A5-B966-96DED5CEEB88}" dt="2022-11-14T14:04:59.762" v="118" actId="478"/>
          <ac:picMkLst>
            <pc:docMk/>
            <pc:sldMk cId="1754782584" sldId="28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6.282" v="117"/>
        <pc:sldMkLst>
          <pc:docMk/>
          <pc:sldMk cId="52480338" sldId="287"/>
        </pc:sldMkLst>
        <pc:picChg chg="add mod">
          <ac:chgData name="Marco Antonio Ferreira Stockler" userId="007d2b78-cea3-4ca4-898e-8086f6fb2937" providerId="ADAL" clId="{76D60CAD-22AB-47A5-B966-96DED5CEEB88}" dt="2022-11-14T14:04:56.282" v="117"/>
          <ac:picMkLst>
            <pc:docMk/>
            <pc:sldMk cId="52480338" sldId="287"/>
            <ac:picMk id="3" creationId="{4E528192-8857-F7AD-E73C-CA7108AC2A50}"/>
          </ac:picMkLst>
        </pc:picChg>
        <pc:picChg chg="del">
          <ac:chgData name="Marco Antonio Ferreira Stockler" userId="007d2b78-cea3-4ca4-898e-8086f6fb2937" providerId="ADAL" clId="{76D60CAD-22AB-47A5-B966-96DED5CEEB88}" dt="2022-11-14T14:04:55.576" v="116" actId="478"/>
          <ac:picMkLst>
            <pc:docMk/>
            <pc:sldMk cId="52480338" sldId="287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6.172" v="79"/>
        <pc:sldMkLst>
          <pc:docMk/>
          <pc:sldMk cId="255269388" sldId="292"/>
        </pc:sldMkLst>
        <pc:picChg chg="add mod">
          <ac:chgData name="Marco Antonio Ferreira Stockler" userId="007d2b78-cea3-4ca4-898e-8086f6fb2937" providerId="ADAL" clId="{76D60CAD-22AB-47A5-B966-96DED5CEEB88}" dt="2022-11-14T14:03:26.172" v="79"/>
          <ac:picMkLst>
            <pc:docMk/>
            <pc:sldMk cId="255269388" sldId="292"/>
            <ac:picMk id="2" creationId="{C56B4EFF-8991-482F-3B42-90BEC1A8D811}"/>
          </ac:picMkLst>
        </pc:picChg>
        <pc:picChg chg="del">
          <ac:chgData name="Marco Antonio Ferreira Stockler" userId="007d2b78-cea3-4ca4-898e-8086f6fb2937" providerId="ADAL" clId="{76D60CAD-22AB-47A5-B966-96DED5CEEB88}" dt="2022-11-14T14:03:25.402" v="78" actId="478"/>
          <ac:picMkLst>
            <pc:docMk/>
            <pc:sldMk cId="255269388" sldId="292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6.622" v="121"/>
        <pc:sldMkLst>
          <pc:docMk/>
          <pc:sldMk cId="2869012958" sldId="298"/>
        </pc:sldMkLst>
        <pc:picChg chg="add mod">
          <ac:chgData name="Marco Antonio Ferreira Stockler" userId="007d2b78-cea3-4ca4-898e-8086f6fb2937" providerId="ADAL" clId="{76D60CAD-22AB-47A5-B966-96DED5CEEB88}" dt="2022-11-14T14:05:06.622" v="121"/>
          <ac:picMkLst>
            <pc:docMk/>
            <pc:sldMk cId="2869012958" sldId="298"/>
            <ac:picMk id="2" creationId="{BFF61E8E-147D-6AE7-A850-904E774B7E02}"/>
          </ac:picMkLst>
        </pc:picChg>
        <pc:picChg chg="del">
          <ac:chgData name="Marco Antonio Ferreira Stockler" userId="007d2b78-cea3-4ca4-898e-8086f6fb2937" providerId="ADAL" clId="{76D60CAD-22AB-47A5-B966-96DED5CEEB88}" dt="2022-11-14T14:05:05.882" v="120" actId="478"/>
          <ac:picMkLst>
            <pc:docMk/>
            <pc:sldMk cId="2869012958" sldId="298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1.182" v="101"/>
        <pc:sldMkLst>
          <pc:docMk/>
          <pc:sldMk cId="1913814345" sldId="301"/>
        </pc:sldMkLst>
        <pc:picChg chg="add mod">
          <ac:chgData name="Marco Antonio Ferreira Stockler" userId="007d2b78-cea3-4ca4-898e-8086f6fb2937" providerId="ADAL" clId="{76D60CAD-22AB-47A5-B966-96DED5CEEB88}" dt="2022-11-14T14:04:21.182" v="101"/>
          <ac:picMkLst>
            <pc:docMk/>
            <pc:sldMk cId="1913814345" sldId="301"/>
            <ac:picMk id="2" creationId="{DD1FF16E-33FB-5B49-E462-E18642417083}"/>
          </ac:picMkLst>
        </pc:picChg>
        <pc:picChg chg="del">
          <ac:chgData name="Marco Antonio Ferreira Stockler" userId="007d2b78-cea3-4ca4-898e-8086f6fb2937" providerId="ADAL" clId="{76D60CAD-22AB-47A5-B966-96DED5CEEB88}" dt="2022-11-14T14:04:20.722" v="100" actId="478"/>
          <ac:picMkLst>
            <pc:docMk/>
            <pc:sldMk cId="1913814345" sldId="301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9.527" v="93"/>
        <pc:sldMkLst>
          <pc:docMk/>
          <pc:sldMk cId="1644907401" sldId="304"/>
        </pc:sldMkLst>
        <pc:picChg chg="add mod">
          <ac:chgData name="Marco Antonio Ferreira Stockler" userId="007d2b78-cea3-4ca4-898e-8086f6fb2937" providerId="ADAL" clId="{76D60CAD-22AB-47A5-B966-96DED5CEEB88}" dt="2022-11-14T14:03:59.527" v="93"/>
          <ac:picMkLst>
            <pc:docMk/>
            <pc:sldMk cId="1644907401" sldId="304"/>
            <ac:picMk id="2" creationId="{261A6A53-FFE2-F7B8-0917-DF2C3390417C}"/>
          </ac:picMkLst>
        </pc:picChg>
        <pc:picChg chg="del">
          <ac:chgData name="Marco Antonio Ferreira Stockler" userId="007d2b78-cea3-4ca4-898e-8086f6fb2937" providerId="ADAL" clId="{76D60CAD-22AB-47A5-B966-96DED5CEEB88}" dt="2022-11-14T14:03:58.777" v="92" actId="478"/>
          <ac:picMkLst>
            <pc:docMk/>
            <pc:sldMk cId="1644907401" sldId="304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17.131" v="123"/>
        <pc:sldMkLst>
          <pc:docMk/>
          <pc:sldMk cId="749528310" sldId="305"/>
        </pc:sldMkLst>
        <pc:picChg chg="add mod">
          <ac:chgData name="Marco Antonio Ferreira Stockler" userId="007d2b78-cea3-4ca4-898e-8086f6fb2937" providerId="ADAL" clId="{76D60CAD-22AB-47A5-B966-96DED5CEEB88}" dt="2022-11-14T14:05:17.131" v="123"/>
          <ac:picMkLst>
            <pc:docMk/>
            <pc:sldMk cId="749528310" sldId="305"/>
            <ac:picMk id="2" creationId="{64C0FA66-E204-7D2B-6C04-1B05FA00A0E7}"/>
          </ac:picMkLst>
        </pc:picChg>
        <pc:picChg chg="del">
          <ac:chgData name="Marco Antonio Ferreira Stockler" userId="007d2b78-cea3-4ca4-898e-8086f6fb2937" providerId="ADAL" clId="{76D60CAD-22AB-47A5-B966-96DED5CEEB88}" dt="2022-11-14T14:05:16.426" v="122" actId="478"/>
          <ac:picMkLst>
            <pc:docMk/>
            <pc:sldMk cId="749528310" sldId="30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0.652" v="89"/>
        <pc:sldMkLst>
          <pc:docMk/>
          <pc:sldMk cId="3694899755" sldId="306"/>
        </pc:sldMkLst>
        <pc:picChg chg="add mod">
          <ac:chgData name="Marco Antonio Ferreira Stockler" userId="007d2b78-cea3-4ca4-898e-8086f6fb2937" providerId="ADAL" clId="{76D60CAD-22AB-47A5-B966-96DED5CEEB88}" dt="2022-11-14T14:03:50.652" v="89"/>
          <ac:picMkLst>
            <pc:docMk/>
            <pc:sldMk cId="3694899755" sldId="306"/>
            <ac:picMk id="2" creationId="{4F7A253E-8A97-D04B-7193-AF21E410A8AE}"/>
          </ac:picMkLst>
        </pc:picChg>
        <pc:picChg chg="del">
          <ac:chgData name="Marco Antonio Ferreira Stockler" userId="007d2b78-cea3-4ca4-898e-8086f6fb2937" providerId="ADAL" clId="{76D60CAD-22AB-47A5-B966-96DED5CEEB88}" dt="2022-11-14T14:03:49.914" v="88" actId="478"/>
          <ac:picMkLst>
            <pc:docMk/>
            <pc:sldMk cId="3694899755" sldId="30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4.102" v="95"/>
        <pc:sldMkLst>
          <pc:docMk/>
          <pc:sldMk cId="52805358" sldId="307"/>
        </pc:sldMkLst>
        <pc:picChg chg="add mod">
          <ac:chgData name="Marco Antonio Ferreira Stockler" userId="007d2b78-cea3-4ca4-898e-8086f6fb2937" providerId="ADAL" clId="{76D60CAD-22AB-47A5-B966-96DED5CEEB88}" dt="2022-11-14T14:04:04.102" v="95"/>
          <ac:picMkLst>
            <pc:docMk/>
            <pc:sldMk cId="52805358" sldId="307"/>
            <ac:picMk id="2" creationId="{C3B53736-6A04-A2FA-0665-D26D5431E133}"/>
          </ac:picMkLst>
        </pc:picChg>
        <pc:picChg chg="del">
          <ac:chgData name="Marco Antonio Ferreira Stockler" userId="007d2b78-cea3-4ca4-898e-8086f6fb2937" providerId="ADAL" clId="{76D60CAD-22AB-47A5-B966-96DED5CEEB88}" dt="2022-11-14T14:04:03.512" v="94" actId="478"/>
          <ac:picMkLst>
            <pc:docMk/>
            <pc:sldMk cId="52805358" sldId="307"/>
            <ac:picMk id="19" creationId="{F7AB7AB4-9E2F-4C99-9C77-769712EC5420}"/>
          </ac:picMkLst>
        </pc:picChg>
      </pc:sldChg>
      <pc:sldChg chg="addSp modSp mod">
        <pc:chgData name="Marco Antonio Ferreira Stockler" userId="007d2b78-cea3-4ca4-898e-8086f6fb2937" providerId="ADAL" clId="{76D60CAD-22AB-47A5-B966-96DED5CEEB88}" dt="2022-11-14T13:56:58.103" v="41" actId="1076"/>
        <pc:sldMkLst>
          <pc:docMk/>
          <pc:sldMk cId="2570752246" sldId="317"/>
        </pc:sldMkLst>
        <pc:picChg chg="add mod">
          <ac:chgData name="Marco Antonio Ferreira Stockler" userId="007d2b78-cea3-4ca4-898e-8086f6fb2937" providerId="ADAL" clId="{76D60CAD-22AB-47A5-B966-96DED5CEEB88}" dt="2022-11-14T13:56:58.103" v="41" actId="1076"/>
          <ac:picMkLst>
            <pc:docMk/>
            <pc:sldMk cId="2570752246" sldId="317"/>
            <ac:picMk id="2" creationId="{6B567CC9-281A-937D-972C-BCD251C54411}"/>
          </ac:picMkLst>
        </pc:picChg>
      </pc:sldChg>
    </pc:docChg>
  </pc:docChgLst>
  <pc:docChgLst>
    <pc:chgData name="Rodrigo Samways Pacheco Dos Santos" userId="e962095f-e3b1-48bd-9b4e-699b4adc235a" providerId="ADAL" clId="{68FF21AD-6F4F-41F7-8CB9-ADFA948295D1}"/>
    <pc:docChg chg="undo custSel modSld">
      <pc:chgData name="Rodrigo Samways Pacheco Dos Santos" userId="e962095f-e3b1-48bd-9b4e-699b4adc235a" providerId="ADAL" clId="{68FF21AD-6F4F-41F7-8CB9-ADFA948295D1}" dt="2022-12-21T03:14:00.026" v="132" actId="478"/>
      <pc:docMkLst>
        <pc:docMk/>
      </pc:docMkLst>
      <pc:sldChg chg="addSp delSp modSp mod">
        <pc:chgData name="Rodrigo Samways Pacheco Dos Santos" userId="e962095f-e3b1-48bd-9b4e-699b4adc235a" providerId="ADAL" clId="{68FF21AD-6F4F-41F7-8CB9-ADFA948295D1}" dt="2022-12-21T03:10:28.330" v="10" actId="478"/>
        <pc:sldMkLst>
          <pc:docMk/>
          <pc:sldMk cId="2374493732" sldId="256"/>
        </pc:sldMkLst>
        <pc:picChg chg="add mod">
          <ac:chgData name="Rodrigo Samways Pacheco Dos Santos" userId="e962095f-e3b1-48bd-9b4e-699b4adc235a" providerId="ADAL" clId="{68FF21AD-6F4F-41F7-8CB9-ADFA948295D1}" dt="2022-12-21T03:10:23.745" v="8" actId="1076"/>
          <ac:picMkLst>
            <pc:docMk/>
            <pc:sldMk cId="2374493732" sldId="256"/>
            <ac:picMk id="4" creationId="{938F5C3F-4D15-1E15-63D4-CC08C6798E19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0:28.330" v="10" actId="478"/>
          <ac:picMkLst>
            <pc:docMk/>
            <pc:sldMk cId="2374493732" sldId="256"/>
            <ac:picMk id="6" creationId="{07AFF022-5CD8-29C0-EA6B-2F86BFA879D1}"/>
          </ac:picMkLst>
        </pc:picChg>
        <pc:picChg chg="del">
          <ac:chgData name="Rodrigo Samways Pacheco Dos Santos" userId="e962095f-e3b1-48bd-9b4e-699b4adc235a" providerId="ADAL" clId="{68FF21AD-6F4F-41F7-8CB9-ADFA948295D1}" dt="2022-12-21T03:10:24.803" v="9" actId="478"/>
          <ac:picMkLst>
            <pc:docMk/>
            <pc:sldMk cId="2374493732" sldId="256"/>
            <ac:picMk id="7" creationId="{CD3E725A-7D3A-24D9-67B8-CA78283370A2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3.259" v="24" actId="1076"/>
        <pc:sldMkLst>
          <pc:docMk/>
          <pc:sldMk cId="4130568784" sldId="258"/>
        </pc:sldMkLst>
        <pc:spChg chg="mod">
          <ac:chgData name="Rodrigo Samways Pacheco Dos Santos" userId="e962095f-e3b1-48bd-9b4e-699b4adc235a" providerId="ADAL" clId="{68FF21AD-6F4F-41F7-8CB9-ADFA948295D1}" dt="2022-12-21T03:11:19.431" v="22" actId="14100"/>
          <ac:spMkLst>
            <pc:docMk/>
            <pc:sldMk cId="4130568784" sldId="25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0:54.615" v="15" actId="478"/>
          <ac:picMkLst>
            <pc:docMk/>
            <pc:sldMk cId="4130568784" sldId="258"/>
            <ac:picMk id="2" creationId="{C44CE734-CD01-FC0A-6D54-8DCF9D63EE2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3.259" v="24" actId="1076"/>
          <ac:picMkLst>
            <pc:docMk/>
            <pc:sldMk cId="4130568784" sldId="258"/>
            <ac:picMk id="7" creationId="{4C3EA5F5-4EC3-BF43-11F4-16D0F3DFAC82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1:21.115" v="23" actId="478"/>
          <ac:picMkLst>
            <pc:docMk/>
            <pc:sldMk cId="4130568784" sldId="258"/>
            <ac:picMk id="9" creationId="{DB36CAEB-E40F-B232-1E84-8AD5FD02515E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0.693" v="30"/>
        <pc:sldMkLst>
          <pc:docMk/>
          <pc:sldMk cId="472279244" sldId="259"/>
        </pc:sldMkLst>
        <pc:spChg chg="add mod">
          <ac:chgData name="Rodrigo Samways Pacheco Dos Santos" userId="e962095f-e3b1-48bd-9b4e-699b4adc235a" providerId="ADAL" clId="{68FF21AD-6F4F-41F7-8CB9-ADFA948295D1}" dt="2022-12-21T03:11:30.693" v="30"/>
          <ac:spMkLst>
            <pc:docMk/>
            <pc:sldMk cId="472279244" sldId="259"/>
            <ac:spMk id="3" creationId="{666AE960-E6A7-3FDE-4E57-D57F10E633D6}"/>
          </ac:spMkLst>
        </pc:spChg>
        <pc:spChg chg="del">
          <ac:chgData name="Rodrigo Samways Pacheco Dos Santos" userId="e962095f-e3b1-48bd-9b4e-699b4adc235a" providerId="ADAL" clId="{68FF21AD-6F4F-41F7-8CB9-ADFA948295D1}" dt="2022-12-21T03:11:29.444" v="28" actId="478"/>
          <ac:spMkLst>
            <pc:docMk/>
            <pc:sldMk cId="472279244" sldId="259"/>
            <ac:spMk id="24" creationId="{39F6B41D-3D5A-48AC-BA26-93E8A4DAB481}"/>
          </ac:spMkLst>
        </pc:spChg>
        <pc:picChg chg="del">
          <ac:chgData name="Rodrigo Samways Pacheco Dos Santos" userId="e962095f-e3b1-48bd-9b4e-699b4adc235a" providerId="ADAL" clId="{68FF21AD-6F4F-41F7-8CB9-ADFA948295D1}" dt="2022-12-21T03:11:29.987" v="29" actId="478"/>
          <ac:picMkLst>
            <pc:docMk/>
            <pc:sldMk cId="472279244" sldId="259"/>
            <ac:picMk id="2" creationId="{E1662D9C-42B1-4587-0818-D5A66A4B6B9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0.693" v="30"/>
          <ac:picMkLst>
            <pc:docMk/>
            <pc:sldMk cId="472279244" sldId="259"/>
            <ac:picMk id="4" creationId="{69E93DC5-33A9-CDCB-9B5F-CBDC0F5B26F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7.931" v="27"/>
        <pc:sldMkLst>
          <pc:docMk/>
          <pc:sldMk cId="570358810" sldId="260"/>
        </pc:sldMkLst>
        <pc:spChg chg="add mod">
          <ac:chgData name="Rodrigo Samways Pacheco Dos Santos" userId="e962095f-e3b1-48bd-9b4e-699b4adc235a" providerId="ADAL" clId="{68FF21AD-6F4F-41F7-8CB9-ADFA948295D1}" dt="2022-12-21T03:11:27.931" v="27"/>
          <ac:spMkLst>
            <pc:docMk/>
            <pc:sldMk cId="570358810" sldId="260"/>
            <ac:spMk id="3" creationId="{900024F7-57ED-2D6F-FE9B-465794E40C99}"/>
          </ac:spMkLst>
        </pc:spChg>
        <pc:spChg chg="del">
          <ac:chgData name="Rodrigo Samways Pacheco Dos Santos" userId="e962095f-e3b1-48bd-9b4e-699b4adc235a" providerId="ADAL" clId="{68FF21AD-6F4F-41F7-8CB9-ADFA948295D1}" dt="2022-12-21T03:11:26.731" v="25" actId="478"/>
          <ac:spMkLst>
            <pc:docMk/>
            <pc:sldMk cId="570358810" sldId="260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27.219" v="26" actId="478"/>
          <ac:picMkLst>
            <pc:docMk/>
            <pc:sldMk cId="570358810" sldId="260"/>
            <ac:picMk id="2" creationId="{012EE948-FC63-F9F8-51E8-E615E493A538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7.931" v="27"/>
          <ac:picMkLst>
            <pc:docMk/>
            <pc:sldMk cId="570358810" sldId="260"/>
            <ac:picMk id="4" creationId="{3C8A9C77-3757-666F-21C7-FE9A1B33FDF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3.819" v="33"/>
        <pc:sldMkLst>
          <pc:docMk/>
          <pc:sldMk cId="1598346414" sldId="261"/>
        </pc:sldMkLst>
        <pc:spChg chg="add mod">
          <ac:chgData name="Rodrigo Samways Pacheco Dos Santos" userId="e962095f-e3b1-48bd-9b4e-699b4adc235a" providerId="ADAL" clId="{68FF21AD-6F4F-41F7-8CB9-ADFA948295D1}" dt="2022-12-21T03:11:33.819" v="33"/>
          <ac:spMkLst>
            <pc:docMk/>
            <pc:sldMk cId="1598346414" sldId="261"/>
            <ac:spMk id="3" creationId="{E3F8AE55-8CD8-8B28-58CD-755ECB5CBC7D}"/>
          </ac:spMkLst>
        </pc:spChg>
        <pc:spChg chg="del">
          <ac:chgData name="Rodrigo Samways Pacheco Dos Santos" userId="e962095f-e3b1-48bd-9b4e-699b4adc235a" providerId="ADAL" clId="{68FF21AD-6F4F-41F7-8CB9-ADFA948295D1}" dt="2022-12-21T03:11:33.059" v="32" actId="478"/>
          <ac:spMkLst>
            <pc:docMk/>
            <pc:sldMk cId="1598346414" sldId="261"/>
            <ac:spMk id="18" creationId="{9921D664-AE5B-4655-B2DF-2F52A9CF6FEF}"/>
          </ac:spMkLst>
        </pc:spChg>
        <pc:picChg chg="del">
          <ac:chgData name="Rodrigo Samways Pacheco Dos Santos" userId="e962095f-e3b1-48bd-9b4e-699b4adc235a" providerId="ADAL" clId="{68FF21AD-6F4F-41F7-8CB9-ADFA948295D1}" dt="2022-12-21T03:11:32.731" v="31" actId="478"/>
          <ac:picMkLst>
            <pc:docMk/>
            <pc:sldMk cId="1598346414" sldId="261"/>
            <ac:picMk id="2" creationId="{A7544508-EB0C-99BF-D804-40BA830C38E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3.819" v="33"/>
          <ac:picMkLst>
            <pc:docMk/>
            <pc:sldMk cId="1598346414" sldId="261"/>
            <ac:picMk id="4" creationId="{291B472B-38A7-C65F-4967-253F7F08DA4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9.740" v="57"/>
        <pc:sldMkLst>
          <pc:docMk/>
          <pc:sldMk cId="3025421287" sldId="263"/>
        </pc:sldMkLst>
        <pc:spChg chg="add mod">
          <ac:chgData name="Rodrigo Samways Pacheco Dos Santos" userId="e962095f-e3b1-48bd-9b4e-699b4adc235a" providerId="ADAL" clId="{68FF21AD-6F4F-41F7-8CB9-ADFA948295D1}" dt="2022-12-21T03:11:59.740" v="57"/>
          <ac:spMkLst>
            <pc:docMk/>
            <pc:sldMk cId="3025421287" sldId="263"/>
            <ac:spMk id="3" creationId="{5AADC7CA-6F09-08DB-AFE9-EAE85F9A0580}"/>
          </ac:spMkLst>
        </pc:spChg>
        <pc:spChg chg="del">
          <ac:chgData name="Rodrigo Samways Pacheco Dos Santos" userId="e962095f-e3b1-48bd-9b4e-699b4adc235a" providerId="ADAL" clId="{68FF21AD-6F4F-41F7-8CB9-ADFA948295D1}" dt="2022-12-21T03:11:58.988" v="56" actId="478"/>
          <ac:spMkLst>
            <pc:docMk/>
            <pc:sldMk cId="3025421287" sldId="263"/>
            <ac:spMk id="36" creationId="{C228A051-6094-4E7B-ADAA-BD482E244BC7}"/>
          </ac:spMkLst>
        </pc:spChg>
        <pc:picChg chg="del">
          <ac:chgData name="Rodrigo Samways Pacheco Dos Santos" userId="e962095f-e3b1-48bd-9b4e-699b4adc235a" providerId="ADAL" clId="{68FF21AD-6F4F-41F7-8CB9-ADFA948295D1}" dt="2022-12-21T03:11:58.659" v="55" actId="478"/>
          <ac:picMkLst>
            <pc:docMk/>
            <pc:sldMk cId="3025421287" sldId="263"/>
            <ac:picMk id="2" creationId="{366E73F8-F885-DEDF-63F5-20FC1C5EF39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9.740" v="57"/>
          <ac:picMkLst>
            <pc:docMk/>
            <pc:sldMk cId="3025421287" sldId="263"/>
            <ac:picMk id="4" creationId="{4BB1B8C7-CFDB-2CD6-DEA2-6DAC73CDA77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0.388" v="39"/>
        <pc:sldMkLst>
          <pc:docMk/>
          <pc:sldMk cId="2128335644" sldId="264"/>
        </pc:sldMkLst>
        <pc:spChg chg="add mod">
          <ac:chgData name="Rodrigo Samways Pacheco Dos Santos" userId="e962095f-e3b1-48bd-9b4e-699b4adc235a" providerId="ADAL" clId="{68FF21AD-6F4F-41F7-8CB9-ADFA948295D1}" dt="2022-12-21T03:11:40.388" v="39"/>
          <ac:spMkLst>
            <pc:docMk/>
            <pc:sldMk cId="2128335644" sldId="264"/>
            <ac:spMk id="3" creationId="{8C08DA48-2EA3-ED7C-2797-307AB6CBD444}"/>
          </ac:spMkLst>
        </pc:spChg>
        <pc:spChg chg="del">
          <ac:chgData name="Rodrigo Samways Pacheco Dos Santos" userId="e962095f-e3b1-48bd-9b4e-699b4adc235a" providerId="ADAL" clId="{68FF21AD-6F4F-41F7-8CB9-ADFA948295D1}" dt="2022-12-21T03:11:39.602" v="38" actId="478"/>
          <ac:spMkLst>
            <pc:docMk/>
            <pc:sldMk cId="2128335644" sldId="264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39.214" v="37" actId="478"/>
          <ac:picMkLst>
            <pc:docMk/>
            <pc:sldMk cId="2128335644" sldId="264"/>
            <ac:picMk id="2" creationId="{85F8A5B5-8436-5164-3EE9-B8EFE7CE9F0A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0.388" v="39"/>
          <ac:picMkLst>
            <pc:docMk/>
            <pc:sldMk cId="2128335644" sldId="264"/>
            <ac:picMk id="4" creationId="{E317D68F-BD7D-36D3-03EE-D4EB44F99A9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7.126" v="36"/>
        <pc:sldMkLst>
          <pc:docMk/>
          <pc:sldMk cId="2019981171" sldId="265"/>
        </pc:sldMkLst>
        <pc:spChg chg="add mod">
          <ac:chgData name="Rodrigo Samways Pacheco Dos Santos" userId="e962095f-e3b1-48bd-9b4e-699b4adc235a" providerId="ADAL" clId="{68FF21AD-6F4F-41F7-8CB9-ADFA948295D1}" dt="2022-12-21T03:11:37.126" v="36"/>
          <ac:spMkLst>
            <pc:docMk/>
            <pc:sldMk cId="2019981171" sldId="265"/>
            <ac:spMk id="8" creationId="{0D75F810-F130-DBCC-4543-03BAD3ED08B0}"/>
          </ac:spMkLst>
        </pc:spChg>
        <pc:spChg chg="del">
          <ac:chgData name="Rodrigo Samways Pacheco Dos Santos" userId="e962095f-e3b1-48bd-9b4e-699b4adc235a" providerId="ADAL" clId="{68FF21AD-6F4F-41F7-8CB9-ADFA948295D1}" dt="2022-12-21T03:11:35.763" v="34" actId="478"/>
          <ac:spMkLst>
            <pc:docMk/>
            <pc:sldMk cId="2019981171" sldId="265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1:36.339" v="35" actId="478"/>
          <ac:picMkLst>
            <pc:docMk/>
            <pc:sldMk cId="2019981171" sldId="265"/>
            <ac:picMk id="6" creationId="{EE95EBCC-3398-FA2A-36E4-65CF78C311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7.126" v="36"/>
          <ac:picMkLst>
            <pc:docMk/>
            <pc:sldMk cId="2019981171" sldId="265"/>
            <ac:picMk id="11" creationId="{24EC08EC-9A85-F017-8486-434DB0226EA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3.939" v="84"/>
        <pc:sldMkLst>
          <pc:docMk/>
          <pc:sldMk cId="1414862730" sldId="266"/>
        </pc:sldMkLst>
        <pc:spChg chg="add mod">
          <ac:chgData name="Rodrigo Samways Pacheco Dos Santos" userId="e962095f-e3b1-48bd-9b4e-699b4adc235a" providerId="ADAL" clId="{68FF21AD-6F4F-41F7-8CB9-ADFA948295D1}" dt="2022-12-21T03:12:43.939" v="84"/>
          <ac:spMkLst>
            <pc:docMk/>
            <pc:sldMk cId="1414862730" sldId="266"/>
            <ac:spMk id="3" creationId="{C03CE515-A393-6831-C2B1-02D155FB8ED8}"/>
          </ac:spMkLst>
        </pc:spChg>
        <pc:spChg chg="del">
          <ac:chgData name="Rodrigo Samways Pacheco Dos Santos" userId="e962095f-e3b1-48bd-9b4e-699b4adc235a" providerId="ADAL" clId="{68FF21AD-6F4F-41F7-8CB9-ADFA948295D1}" dt="2022-12-21T03:12:43.219" v="83" actId="478"/>
          <ac:spMkLst>
            <pc:docMk/>
            <pc:sldMk cId="1414862730" sldId="266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2:42.859" v="82" actId="478"/>
          <ac:picMkLst>
            <pc:docMk/>
            <pc:sldMk cId="1414862730" sldId="266"/>
            <ac:picMk id="2" creationId="{991171A6-12C4-B60C-A867-EFE7392EEC2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3.939" v="84"/>
          <ac:picMkLst>
            <pc:docMk/>
            <pc:sldMk cId="1414862730" sldId="266"/>
            <ac:picMk id="6" creationId="{679B1BDF-B06F-AB80-3337-CE8284F5D78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3.467" v="42"/>
        <pc:sldMkLst>
          <pc:docMk/>
          <pc:sldMk cId="2698162779" sldId="267"/>
        </pc:sldMkLst>
        <pc:spChg chg="add mod">
          <ac:chgData name="Rodrigo Samways Pacheco Dos Santos" userId="e962095f-e3b1-48bd-9b4e-699b4adc235a" providerId="ADAL" clId="{68FF21AD-6F4F-41F7-8CB9-ADFA948295D1}" dt="2022-12-21T03:11:43.467" v="42"/>
          <ac:spMkLst>
            <pc:docMk/>
            <pc:sldMk cId="2698162779" sldId="267"/>
            <ac:spMk id="3" creationId="{E1EF9096-6C60-C42B-A984-B14B6A9031E5}"/>
          </ac:spMkLst>
        </pc:spChg>
        <pc:spChg chg="del">
          <ac:chgData name="Rodrigo Samways Pacheco Dos Santos" userId="e962095f-e3b1-48bd-9b4e-699b4adc235a" providerId="ADAL" clId="{68FF21AD-6F4F-41F7-8CB9-ADFA948295D1}" dt="2022-12-21T03:11:42.675" v="41" actId="478"/>
          <ac:spMkLst>
            <pc:docMk/>
            <pc:sldMk cId="2698162779" sldId="267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2.348" v="40" actId="478"/>
          <ac:picMkLst>
            <pc:docMk/>
            <pc:sldMk cId="2698162779" sldId="267"/>
            <ac:picMk id="2" creationId="{A8B9B367-0EE1-9B4C-0596-65EFD1316D8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3.467" v="42"/>
          <ac:picMkLst>
            <pc:docMk/>
            <pc:sldMk cId="2698162779" sldId="267"/>
            <ac:picMk id="4" creationId="{5BFAA1B4-CC10-AD00-8E5F-8AFB8618EE6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6.667" v="45"/>
        <pc:sldMkLst>
          <pc:docMk/>
          <pc:sldMk cId="3537745814" sldId="268"/>
        </pc:sldMkLst>
        <pc:spChg chg="add mod">
          <ac:chgData name="Rodrigo Samways Pacheco Dos Santos" userId="e962095f-e3b1-48bd-9b4e-699b4adc235a" providerId="ADAL" clId="{68FF21AD-6F4F-41F7-8CB9-ADFA948295D1}" dt="2022-12-21T03:11:46.667" v="45"/>
          <ac:spMkLst>
            <pc:docMk/>
            <pc:sldMk cId="3537745814" sldId="268"/>
            <ac:spMk id="3" creationId="{129786A1-041C-40BA-1381-80EBAA6A4621}"/>
          </ac:spMkLst>
        </pc:spChg>
        <pc:spChg chg="del">
          <ac:chgData name="Rodrigo Samways Pacheco Dos Santos" userId="e962095f-e3b1-48bd-9b4e-699b4adc235a" providerId="ADAL" clId="{68FF21AD-6F4F-41F7-8CB9-ADFA948295D1}" dt="2022-12-21T03:11:45.829" v="44" actId="478"/>
          <ac:spMkLst>
            <pc:docMk/>
            <pc:sldMk cId="3537745814" sldId="268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5.508" v="43" actId="478"/>
          <ac:picMkLst>
            <pc:docMk/>
            <pc:sldMk cId="3537745814" sldId="268"/>
            <ac:picMk id="2" creationId="{6571A94B-DCBF-7180-3CA9-A37B44EBFD3B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6.667" v="45"/>
          <ac:picMkLst>
            <pc:docMk/>
            <pc:sldMk cId="3537745814" sldId="268"/>
            <ac:picMk id="4" creationId="{C0AE6DD8-D012-5E65-950A-E1C6FB32C68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0.381" v="48"/>
        <pc:sldMkLst>
          <pc:docMk/>
          <pc:sldMk cId="2095161010" sldId="269"/>
        </pc:sldMkLst>
        <pc:spChg chg="add mod">
          <ac:chgData name="Rodrigo Samways Pacheco Dos Santos" userId="e962095f-e3b1-48bd-9b4e-699b4adc235a" providerId="ADAL" clId="{68FF21AD-6F4F-41F7-8CB9-ADFA948295D1}" dt="2022-12-21T03:11:50.381" v="48"/>
          <ac:spMkLst>
            <pc:docMk/>
            <pc:sldMk cId="2095161010" sldId="269"/>
            <ac:spMk id="3" creationId="{193BA63E-F5A0-6364-6AEF-7E94C7C775FF}"/>
          </ac:spMkLst>
        </pc:spChg>
        <pc:spChg chg="del">
          <ac:chgData name="Rodrigo Samways Pacheco Dos Santos" userId="e962095f-e3b1-48bd-9b4e-699b4adc235a" providerId="ADAL" clId="{68FF21AD-6F4F-41F7-8CB9-ADFA948295D1}" dt="2022-12-21T03:11:49.556" v="47" actId="478"/>
          <ac:spMkLst>
            <pc:docMk/>
            <pc:sldMk cId="2095161010" sldId="269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9.164" v="46" actId="478"/>
          <ac:picMkLst>
            <pc:docMk/>
            <pc:sldMk cId="2095161010" sldId="269"/>
            <ac:picMk id="2" creationId="{1A1DF07D-3163-9292-AB08-C8EE99F07FF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0.381" v="48"/>
          <ac:picMkLst>
            <pc:docMk/>
            <pc:sldMk cId="2095161010" sldId="269"/>
            <ac:picMk id="4" creationId="{917A4D80-BFC9-87E3-CADD-56F5C45E2CF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3.754" v="51"/>
        <pc:sldMkLst>
          <pc:docMk/>
          <pc:sldMk cId="984936488" sldId="270"/>
        </pc:sldMkLst>
        <pc:spChg chg="add mod">
          <ac:chgData name="Rodrigo Samways Pacheco Dos Santos" userId="e962095f-e3b1-48bd-9b4e-699b4adc235a" providerId="ADAL" clId="{68FF21AD-6F4F-41F7-8CB9-ADFA948295D1}" dt="2022-12-21T03:11:53.754" v="51"/>
          <ac:spMkLst>
            <pc:docMk/>
            <pc:sldMk cId="984936488" sldId="270"/>
            <ac:spMk id="3" creationId="{C8F8332E-EC77-53BB-D42E-6C129EE05583}"/>
          </ac:spMkLst>
        </pc:spChg>
        <pc:spChg chg="del">
          <ac:chgData name="Rodrigo Samways Pacheco Dos Santos" userId="e962095f-e3b1-48bd-9b4e-699b4adc235a" providerId="ADAL" clId="{68FF21AD-6F4F-41F7-8CB9-ADFA948295D1}" dt="2022-12-21T03:11:52.891" v="50" actId="478"/>
          <ac:spMkLst>
            <pc:docMk/>
            <pc:sldMk cId="984936488" sldId="270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52.524" v="49" actId="478"/>
          <ac:picMkLst>
            <pc:docMk/>
            <pc:sldMk cId="984936488" sldId="270"/>
            <ac:picMk id="2" creationId="{C98989CA-81AD-62E6-D81E-0ECEE356EA57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3.754" v="51"/>
          <ac:picMkLst>
            <pc:docMk/>
            <pc:sldMk cId="984936488" sldId="270"/>
            <ac:picMk id="4" creationId="{8FC207C4-EE69-59E4-7861-754ED56AB0F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3.483" v="60"/>
        <pc:sldMkLst>
          <pc:docMk/>
          <pc:sldMk cId="3228403919" sldId="272"/>
        </pc:sldMkLst>
        <pc:spChg chg="add mod">
          <ac:chgData name="Rodrigo Samways Pacheco Dos Santos" userId="e962095f-e3b1-48bd-9b4e-699b4adc235a" providerId="ADAL" clId="{68FF21AD-6F4F-41F7-8CB9-ADFA948295D1}" dt="2022-12-21T03:12:03.483" v="60"/>
          <ac:spMkLst>
            <pc:docMk/>
            <pc:sldMk cId="3228403919" sldId="272"/>
            <ac:spMk id="7" creationId="{2FC1938E-C2AE-9464-86DC-FE294858FC9F}"/>
          </ac:spMkLst>
        </pc:spChg>
        <pc:spChg chg="del">
          <ac:chgData name="Rodrigo Samways Pacheco Dos Santos" userId="e962095f-e3b1-48bd-9b4e-699b4adc235a" providerId="ADAL" clId="{68FF21AD-6F4F-41F7-8CB9-ADFA948295D1}" dt="2022-12-21T03:12:02.787" v="59" actId="478"/>
          <ac:spMkLst>
            <pc:docMk/>
            <pc:sldMk cId="3228403919" sldId="27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2.483" v="58" actId="478"/>
          <ac:picMkLst>
            <pc:docMk/>
            <pc:sldMk cId="3228403919" sldId="272"/>
            <ac:picMk id="2" creationId="{DAEB0B76-5D87-FAD3-3DF5-A2F754BB978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3.483" v="60"/>
          <ac:picMkLst>
            <pc:docMk/>
            <pc:sldMk cId="3228403919" sldId="272"/>
            <ac:picMk id="9" creationId="{E476E346-9365-EC14-2A93-45742D16E78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7.227" v="63"/>
        <pc:sldMkLst>
          <pc:docMk/>
          <pc:sldMk cId="3341564460" sldId="273"/>
        </pc:sldMkLst>
        <pc:spChg chg="add mod">
          <ac:chgData name="Rodrigo Samways Pacheco Dos Santos" userId="e962095f-e3b1-48bd-9b4e-699b4adc235a" providerId="ADAL" clId="{68FF21AD-6F4F-41F7-8CB9-ADFA948295D1}" dt="2022-12-21T03:12:07.227" v="63"/>
          <ac:spMkLst>
            <pc:docMk/>
            <pc:sldMk cId="3341564460" sldId="273"/>
            <ac:spMk id="3" creationId="{D4CE1F27-BE0C-11DB-C7D7-48AB62D0F052}"/>
          </ac:spMkLst>
        </pc:spChg>
        <pc:spChg chg="del">
          <ac:chgData name="Rodrigo Samways Pacheco Dos Santos" userId="e962095f-e3b1-48bd-9b4e-699b4adc235a" providerId="ADAL" clId="{68FF21AD-6F4F-41F7-8CB9-ADFA948295D1}" dt="2022-12-21T03:12:06.252" v="62" actId="478"/>
          <ac:spMkLst>
            <pc:docMk/>
            <pc:sldMk cId="3341564460" sldId="27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5.883" v="61" actId="478"/>
          <ac:picMkLst>
            <pc:docMk/>
            <pc:sldMk cId="3341564460" sldId="273"/>
            <ac:picMk id="2" creationId="{931D8373-C6B5-E93C-D8FA-4BB6EFA9C67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7.227" v="63"/>
          <ac:picMkLst>
            <pc:docMk/>
            <pc:sldMk cId="3341564460" sldId="273"/>
            <ac:picMk id="6" creationId="{A247E4BB-3D7D-AF08-BD3F-0B2F09FD18C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9.664" v="66"/>
        <pc:sldMkLst>
          <pc:docMk/>
          <pc:sldMk cId="906642958" sldId="274"/>
        </pc:sldMkLst>
        <pc:spChg chg="add mod">
          <ac:chgData name="Rodrigo Samways Pacheco Dos Santos" userId="e962095f-e3b1-48bd-9b4e-699b4adc235a" providerId="ADAL" clId="{68FF21AD-6F4F-41F7-8CB9-ADFA948295D1}" dt="2022-12-21T03:12:09.664" v="66"/>
          <ac:spMkLst>
            <pc:docMk/>
            <pc:sldMk cId="906642958" sldId="274"/>
            <ac:spMk id="6" creationId="{6D011903-C17B-0112-F362-1C28B6824CA3}"/>
          </ac:spMkLst>
        </pc:spChg>
        <pc:spChg chg="del">
          <ac:chgData name="Rodrigo Samways Pacheco Dos Santos" userId="e962095f-e3b1-48bd-9b4e-699b4adc235a" providerId="ADAL" clId="{68FF21AD-6F4F-41F7-8CB9-ADFA948295D1}" dt="2022-12-21T03:12:08.979" v="65" actId="478"/>
          <ac:spMkLst>
            <pc:docMk/>
            <pc:sldMk cId="906642958" sldId="27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8.603" v="64" actId="478"/>
          <ac:picMkLst>
            <pc:docMk/>
            <pc:sldMk cId="906642958" sldId="274"/>
            <ac:picMk id="3" creationId="{3F8BCE74-3C6C-A5C2-A633-92EF7CA2E510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9.664" v="66"/>
          <ac:picMkLst>
            <pc:docMk/>
            <pc:sldMk cId="906642958" sldId="274"/>
            <ac:picMk id="7" creationId="{99CFCC22-0670-007B-49F6-01925A4C6BC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5.541" v="72"/>
        <pc:sldMkLst>
          <pc:docMk/>
          <pc:sldMk cId="3482342652" sldId="275"/>
        </pc:sldMkLst>
        <pc:spChg chg="add mod">
          <ac:chgData name="Rodrigo Samways Pacheco Dos Santos" userId="e962095f-e3b1-48bd-9b4e-699b4adc235a" providerId="ADAL" clId="{68FF21AD-6F4F-41F7-8CB9-ADFA948295D1}" dt="2022-12-21T03:12:15.541" v="72"/>
          <ac:spMkLst>
            <pc:docMk/>
            <pc:sldMk cId="3482342652" sldId="275"/>
            <ac:spMk id="6" creationId="{DEA047A7-2CDC-7595-2B84-E99A2BAA9A0D}"/>
          </ac:spMkLst>
        </pc:spChg>
        <pc:spChg chg="del">
          <ac:chgData name="Rodrigo Samways Pacheco Dos Santos" userId="e962095f-e3b1-48bd-9b4e-699b4adc235a" providerId="ADAL" clId="{68FF21AD-6F4F-41F7-8CB9-ADFA948295D1}" dt="2022-12-21T03:12:14.827" v="71" actId="478"/>
          <ac:spMkLst>
            <pc:docMk/>
            <pc:sldMk cId="3482342652" sldId="27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4.291" v="70" actId="478"/>
          <ac:picMkLst>
            <pc:docMk/>
            <pc:sldMk cId="3482342652" sldId="275"/>
            <ac:picMk id="3" creationId="{B337E91B-75EC-9B0A-0439-825447D03F7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5.541" v="72"/>
          <ac:picMkLst>
            <pc:docMk/>
            <pc:sldMk cId="3482342652" sldId="275"/>
            <ac:picMk id="7" creationId="{71B65F1C-A491-AF8F-5935-59F381D8A32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5.233" v="81"/>
        <pc:sldMkLst>
          <pc:docMk/>
          <pc:sldMk cId="2222409336" sldId="276"/>
        </pc:sldMkLst>
        <pc:spChg chg="add mod">
          <ac:chgData name="Rodrigo Samways Pacheco Dos Santos" userId="e962095f-e3b1-48bd-9b4e-699b4adc235a" providerId="ADAL" clId="{68FF21AD-6F4F-41F7-8CB9-ADFA948295D1}" dt="2022-12-21T03:12:25.233" v="81"/>
          <ac:spMkLst>
            <pc:docMk/>
            <pc:sldMk cId="2222409336" sldId="276"/>
            <ac:spMk id="3" creationId="{1F903EC6-7EC5-CEC2-563D-D788C2284E9F}"/>
          </ac:spMkLst>
        </pc:spChg>
        <pc:spChg chg="del">
          <ac:chgData name="Rodrigo Samways Pacheco Dos Santos" userId="e962095f-e3b1-48bd-9b4e-699b4adc235a" providerId="ADAL" clId="{68FF21AD-6F4F-41F7-8CB9-ADFA948295D1}" dt="2022-12-21T03:12:24.459" v="80" actId="478"/>
          <ac:spMkLst>
            <pc:docMk/>
            <pc:sldMk cId="2222409336" sldId="27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4.163" v="79" actId="478"/>
          <ac:picMkLst>
            <pc:docMk/>
            <pc:sldMk cId="2222409336" sldId="276"/>
            <ac:picMk id="2" creationId="{7D36B8AC-9F8E-B280-4E1E-FC3A339EC0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5.233" v="81"/>
          <ac:picMkLst>
            <pc:docMk/>
            <pc:sldMk cId="2222409336" sldId="276"/>
            <ac:picMk id="7" creationId="{4BA70B15-4719-C2D1-89AE-A57D595315D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5.760" v="96"/>
        <pc:sldMkLst>
          <pc:docMk/>
          <pc:sldMk cId="854883647" sldId="278"/>
        </pc:sldMkLst>
        <pc:spChg chg="add mod">
          <ac:chgData name="Rodrigo Samways Pacheco Dos Santos" userId="e962095f-e3b1-48bd-9b4e-699b4adc235a" providerId="ADAL" clId="{68FF21AD-6F4F-41F7-8CB9-ADFA948295D1}" dt="2022-12-21T03:12:55.760" v="96"/>
          <ac:spMkLst>
            <pc:docMk/>
            <pc:sldMk cId="854883647" sldId="278"/>
            <ac:spMk id="5" creationId="{4632A9D4-5BEB-A1B4-3778-000643165E24}"/>
          </ac:spMkLst>
        </pc:spChg>
        <pc:spChg chg="del">
          <ac:chgData name="Rodrigo Samways Pacheco Dos Santos" userId="e962095f-e3b1-48bd-9b4e-699b4adc235a" providerId="ADAL" clId="{68FF21AD-6F4F-41F7-8CB9-ADFA948295D1}" dt="2022-12-21T03:12:55.131" v="95" actId="478"/>
          <ac:spMkLst>
            <pc:docMk/>
            <pc:sldMk cId="854883647" sldId="27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4.835" v="94" actId="478"/>
          <ac:picMkLst>
            <pc:docMk/>
            <pc:sldMk cId="854883647" sldId="278"/>
            <ac:picMk id="3" creationId="{58FE3054-E97D-F467-B493-80791EB9A8E9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5.760" v="96"/>
          <ac:picMkLst>
            <pc:docMk/>
            <pc:sldMk cId="854883647" sldId="278"/>
            <ac:picMk id="6" creationId="{E1F34FEB-D07A-67DE-8202-7975077EF96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9.858" v="90"/>
        <pc:sldMkLst>
          <pc:docMk/>
          <pc:sldMk cId="4060687447" sldId="279"/>
        </pc:sldMkLst>
        <pc:spChg chg="add mod">
          <ac:chgData name="Rodrigo Samways Pacheco Dos Santos" userId="e962095f-e3b1-48bd-9b4e-699b4adc235a" providerId="ADAL" clId="{68FF21AD-6F4F-41F7-8CB9-ADFA948295D1}" dt="2022-12-21T03:12:49.858" v="90"/>
          <ac:spMkLst>
            <pc:docMk/>
            <pc:sldMk cId="4060687447" sldId="279"/>
            <ac:spMk id="5" creationId="{610F0D4C-057B-623C-9822-14F7CD819027}"/>
          </ac:spMkLst>
        </pc:spChg>
        <pc:spChg chg="del">
          <ac:chgData name="Rodrigo Samways Pacheco Dos Santos" userId="e962095f-e3b1-48bd-9b4e-699b4adc235a" providerId="ADAL" clId="{68FF21AD-6F4F-41F7-8CB9-ADFA948295D1}" dt="2022-12-21T03:12:49.131" v="89" actId="478"/>
          <ac:spMkLst>
            <pc:docMk/>
            <pc:sldMk cId="4060687447" sldId="279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48.836" v="88" actId="478"/>
          <ac:picMkLst>
            <pc:docMk/>
            <pc:sldMk cId="4060687447" sldId="279"/>
            <ac:picMk id="3" creationId="{8017D479-116F-F92E-4FAD-3D959C28EC05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9.858" v="90"/>
          <ac:picMkLst>
            <pc:docMk/>
            <pc:sldMk cId="4060687447" sldId="279"/>
            <ac:picMk id="6" creationId="{37A60055-9DD9-D1FE-6FF6-0402BD4E7A1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2.780" v="93"/>
        <pc:sldMkLst>
          <pc:docMk/>
          <pc:sldMk cId="1337485278" sldId="280"/>
        </pc:sldMkLst>
        <pc:spChg chg="add mod">
          <ac:chgData name="Rodrigo Samways Pacheco Dos Santos" userId="e962095f-e3b1-48bd-9b4e-699b4adc235a" providerId="ADAL" clId="{68FF21AD-6F4F-41F7-8CB9-ADFA948295D1}" dt="2022-12-21T03:12:52.780" v="93"/>
          <ac:spMkLst>
            <pc:docMk/>
            <pc:sldMk cId="1337485278" sldId="280"/>
            <ac:spMk id="5" creationId="{88770D96-1D65-00E2-2C8A-F2351F1CBE54}"/>
          </ac:spMkLst>
        </pc:spChg>
        <pc:spChg chg="del">
          <ac:chgData name="Rodrigo Samways Pacheco Dos Santos" userId="e962095f-e3b1-48bd-9b4e-699b4adc235a" providerId="ADAL" clId="{68FF21AD-6F4F-41F7-8CB9-ADFA948295D1}" dt="2022-12-21T03:12:52.042" v="92" actId="478"/>
          <ac:spMkLst>
            <pc:docMk/>
            <pc:sldMk cId="1337485278" sldId="280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1.723" v="91" actId="478"/>
          <ac:picMkLst>
            <pc:docMk/>
            <pc:sldMk cId="1337485278" sldId="280"/>
            <ac:picMk id="3" creationId="{2F750419-C8A2-5370-BB70-EF5BFBFEE0C2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2.780" v="93"/>
          <ac:picMkLst>
            <pc:docMk/>
            <pc:sldMk cId="1337485278" sldId="280"/>
            <ac:picMk id="6" creationId="{47EB180E-E11A-F4B7-1188-7A4B9E6C5060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8.714" v="99"/>
        <pc:sldMkLst>
          <pc:docMk/>
          <pc:sldMk cId="290528325" sldId="281"/>
        </pc:sldMkLst>
        <pc:spChg chg="add mod">
          <ac:chgData name="Rodrigo Samways Pacheco Dos Santos" userId="e962095f-e3b1-48bd-9b4e-699b4adc235a" providerId="ADAL" clId="{68FF21AD-6F4F-41F7-8CB9-ADFA948295D1}" dt="2022-12-21T03:12:58.714" v="99"/>
          <ac:spMkLst>
            <pc:docMk/>
            <pc:sldMk cId="290528325" sldId="281"/>
            <ac:spMk id="5" creationId="{BDEA9D67-F338-99CE-A249-A9D6595B9FF0}"/>
          </ac:spMkLst>
        </pc:spChg>
        <pc:spChg chg="del">
          <ac:chgData name="Rodrigo Samways Pacheco Dos Santos" userId="e962095f-e3b1-48bd-9b4e-699b4adc235a" providerId="ADAL" clId="{68FF21AD-6F4F-41F7-8CB9-ADFA948295D1}" dt="2022-12-21T03:12:57.995" v="98" actId="478"/>
          <ac:spMkLst>
            <pc:docMk/>
            <pc:sldMk cId="290528325" sldId="281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7.707" v="97" actId="478"/>
          <ac:picMkLst>
            <pc:docMk/>
            <pc:sldMk cId="290528325" sldId="281"/>
            <ac:picMk id="3" creationId="{0B835006-F2B4-9075-6B3A-B304F814B89A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8.714" v="99"/>
          <ac:picMkLst>
            <pc:docMk/>
            <pc:sldMk cId="290528325" sldId="281"/>
            <ac:picMk id="6" creationId="{312AADD8-C7CA-35D8-A58D-B0407A0CFF2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1.714" v="102"/>
        <pc:sldMkLst>
          <pc:docMk/>
          <pc:sldMk cId="1680312990" sldId="282"/>
        </pc:sldMkLst>
        <pc:spChg chg="add mod">
          <ac:chgData name="Rodrigo Samways Pacheco Dos Santos" userId="e962095f-e3b1-48bd-9b4e-699b4adc235a" providerId="ADAL" clId="{68FF21AD-6F4F-41F7-8CB9-ADFA948295D1}" dt="2022-12-21T03:13:01.714" v="102"/>
          <ac:spMkLst>
            <pc:docMk/>
            <pc:sldMk cId="1680312990" sldId="282"/>
            <ac:spMk id="5" creationId="{5AB51CFC-96A2-4B65-2F93-DA38DD041B4F}"/>
          </ac:spMkLst>
        </pc:spChg>
        <pc:spChg chg="del">
          <ac:chgData name="Rodrigo Samways Pacheco Dos Santos" userId="e962095f-e3b1-48bd-9b4e-699b4adc235a" providerId="ADAL" clId="{68FF21AD-6F4F-41F7-8CB9-ADFA948295D1}" dt="2022-12-21T03:13:00.660" v="101" actId="478"/>
          <ac:spMkLst>
            <pc:docMk/>
            <pc:sldMk cId="1680312990" sldId="28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0.363" v="100" actId="478"/>
          <ac:picMkLst>
            <pc:docMk/>
            <pc:sldMk cId="1680312990" sldId="282"/>
            <ac:picMk id="3" creationId="{6A307FF4-0FAE-5B70-3DC2-F437473CDE53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1.714" v="102"/>
          <ac:picMkLst>
            <pc:docMk/>
            <pc:sldMk cId="1680312990" sldId="282"/>
            <ac:picMk id="6" creationId="{1E53E4A6-0EB4-6D7C-DABC-31FE0218D50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4.455" v="105"/>
        <pc:sldMkLst>
          <pc:docMk/>
          <pc:sldMk cId="234708267" sldId="283"/>
        </pc:sldMkLst>
        <pc:spChg chg="add mod">
          <ac:chgData name="Rodrigo Samways Pacheco Dos Santos" userId="e962095f-e3b1-48bd-9b4e-699b4adc235a" providerId="ADAL" clId="{68FF21AD-6F4F-41F7-8CB9-ADFA948295D1}" dt="2022-12-21T03:13:04.455" v="105"/>
          <ac:spMkLst>
            <pc:docMk/>
            <pc:sldMk cId="234708267" sldId="283"/>
            <ac:spMk id="5" creationId="{5EB91226-05FE-12C1-7655-A122094A7F85}"/>
          </ac:spMkLst>
        </pc:spChg>
        <pc:spChg chg="del">
          <ac:chgData name="Rodrigo Samways Pacheco Dos Santos" userId="e962095f-e3b1-48bd-9b4e-699b4adc235a" providerId="ADAL" clId="{68FF21AD-6F4F-41F7-8CB9-ADFA948295D1}" dt="2022-12-21T03:13:03.770" v="104" actId="478"/>
          <ac:spMkLst>
            <pc:docMk/>
            <pc:sldMk cId="234708267" sldId="28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3.515" v="103" actId="478"/>
          <ac:picMkLst>
            <pc:docMk/>
            <pc:sldMk cId="234708267" sldId="283"/>
            <ac:picMk id="3" creationId="{4F1BD6B0-F52A-F1A0-4714-29B74F4F93EA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4.455" v="105"/>
          <ac:picMkLst>
            <pc:docMk/>
            <pc:sldMk cId="234708267" sldId="283"/>
            <ac:picMk id="6" creationId="{6C718F89-A85E-B622-535A-D996184464E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2.126" v="110"/>
        <pc:sldMkLst>
          <pc:docMk/>
          <pc:sldMk cId="3901731523" sldId="284"/>
        </pc:sldMkLst>
        <pc:spChg chg="add del mod">
          <ac:chgData name="Rodrigo Samways Pacheco Dos Santos" userId="e962095f-e3b1-48bd-9b4e-699b4adc235a" providerId="ADAL" clId="{68FF21AD-6F4F-41F7-8CB9-ADFA948295D1}" dt="2022-12-21T03:13:08.179" v="108"/>
          <ac:spMkLst>
            <pc:docMk/>
            <pc:sldMk cId="3901731523" sldId="284"/>
            <ac:spMk id="3" creationId="{9FDF76BB-FDF0-B426-2837-8D26873BC25A}"/>
          </ac:spMkLst>
        </pc:spChg>
        <pc:spChg chg="add mod">
          <ac:chgData name="Rodrigo Samways Pacheco Dos Santos" userId="e962095f-e3b1-48bd-9b4e-699b4adc235a" providerId="ADAL" clId="{68FF21AD-6F4F-41F7-8CB9-ADFA948295D1}" dt="2022-12-21T03:13:12.126" v="110"/>
          <ac:spMkLst>
            <pc:docMk/>
            <pc:sldMk cId="3901731523" sldId="284"/>
            <ac:spMk id="7" creationId="{05EE5456-5C61-FD98-EEC1-B0CDB1339B6E}"/>
          </ac:spMkLst>
        </pc:spChg>
        <pc:spChg chg="del">
          <ac:chgData name="Rodrigo Samways Pacheco Dos Santos" userId="e962095f-e3b1-48bd-9b4e-699b4adc235a" providerId="ADAL" clId="{68FF21AD-6F4F-41F7-8CB9-ADFA948295D1}" dt="2022-12-21T03:13:09.084" v="109" actId="478"/>
          <ac:spMkLst>
            <pc:docMk/>
            <pc:sldMk cId="3901731523" sldId="28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6.188" v="106" actId="478"/>
          <ac:picMkLst>
            <pc:docMk/>
            <pc:sldMk cId="3901731523" sldId="284"/>
            <ac:picMk id="2" creationId="{1D3E7402-CF96-CCAF-2B89-144ED45DD27E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08.179" v="108"/>
          <ac:picMkLst>
            <pc:docMk/>
            <pc:sldMk cId="3901731523" sldId="284"/>
            <ac:picMk id="6" creationId="{DD96B1DF-DD09-C259-A263-74BE7175C7CF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2.126" v="110"/>
          <ac:picMkLst>
            <pc:docMk/>
            <pc:sldMk cId="3901731523" sldId="284"/>
            <ac:picMk id="9" creationId="{81B83238-D2ED-5938-9E62-90667D160A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4:00.026" v="132" actId="478"/>
        <pc:sldMkLst>
          <pc:docMk/>
          <pc:sldMk cId="2674141166" sldId="285"/>
        </pc:sldMkLst>
        <pc:spChg chg="add del mod">
          <ac:chgData name="Rodrigo Samways Pacheco Dos Santos" userId="e962095f-e3b1-48bd-9b4e-699b4adc235a" providerId="ADAL" clId="{68FF21AD-6F4F-41F7-8CB9-ADFA948295D1}" dt="2022-12-21T03:13:47.324" v="128" actId="478"/>
          <ac:spMkLst>
            <pc:docMk/>
            <pc:sldMk cId="2674141166" sldId="285"/>
            <ac:spMk id="4" creationId="{1D52AFD2-F745-EABC-7C10-2554DE8380CE}"/>
          </ac:spMkLst>
        </pc:spChg>
        <pc:picChg chg="del">
          <ac:chgData name="Rodrigo Samways Pacheco Dos Santos" userId="e962095f-e3b1-48bd-9b4e-699b4adc235a" providerId="ADAL" clId="{68FF21AD-6F4F-41F7-8CB9-ADFA948295D1}" dt="2022-12-21T03:14:00.026" v="132" actId="478"/>
          <ac:picMkLst>
            <pc:docMk/>
            <pc:sldMk cId="2674141166" sldId="285"/>
            <ac:picMk id="2" creationId="{C8652CAE-533E-0006-00CC-4E39986F7A3F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48.732" v="129" actId="478"/>
          <ac:picMkLst>
            <pc:docMk/>
            <pc:sldMk cId="2674141166" sldId="285"/>
            <ac:picMk id="6" creationId="{83D3F9F6-2160-B9F8-63AA-9AD8E2E99401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58.939" v="131" actId="1076"/>
          <ac:picMkLst>
            <pc:docMk/>
            <pc:sldMk cId="2674141166" sldId="285"/>
            <ac:picMk id="7" creationId="{A3FF2AFC-51AB-CB3A-B08D-AF2FDA76FC9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22.605" v="116"/>
        <pc:sldMkLst>
          <pc:docMk/>
          <pc:sldMk cId="1754782584" sldId="286"/>
        </pc:sldMkLst>
        <pc:spChg chg="add mod">
          <ac:chgData name="Rodrigo Samways Pacheco Dos Santos" userId="e962095f-e3b1-48bd-9b4e-699b4adc235a" providerId="ADAL" clId="{68FF21AD-6F4F-41F7-8CB9-ADFA948295D1}" dt="2022-12-21T03:13:22.605" v="116"/>
          <ac:spMkLst>
            <pc:docMk/>
            <pc:sldMk cId="1754782584" sldId="286"/>
            <ac:spMk id="9" creationId="{E27859B1-F30A-E7F8-04B1-5123F3C41940}"/>
          </ac:spMkLst>
        </pc:spChg>
        <pc:spChg chg="del">
          <ac:chgData name="Rodrigo Samways Pacheco Dos Santos" userId="e962095f-e3b1-48bd-9b4e-699b4adc235a" providerId="ADAL" clId="{68FF21AD-6F4F-41F7-8CB9-ADFA948295D1}" dt="2022-12-21T03:13:21.907" v="115" actId="478"/>
          <ac:spMkLst>
            <pc:docMk/>
            <pc:sldMk cId="1754782584" sldId="28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21.539" v="114" actId="478"/>
          <ac:picMkLst>
            <pc:docMk/>
            <pc:sldMk cId="1754782584" sldId="286"/>
            <ac:picMk id="8" creationId="{58C68957-D977-5426-51D5-3DD84A64AFF6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2.605" v="116"/>
          <ac:picMkLst>
            <pc:docMk/>
            <pc:sldMk cId="1754782584" sldId="286"/>
            <ac:picMk id="11" creationId="{4055652D-4CEF-0B7A-BCEC-38AB76700AB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8.959" v="113"/>
        <pc:sldMkLst>
          <pc:docMk/>
          <pc:sldMk cId="52480338" sldId="287"/>
        </pc:sldMkLst>
        <pc:spChg chg="add mod">
          <ac:chgData name="Rodrigo Samways Pacheco Dos Santos" userId="e962095f-e3b1-48bd-9b4e-699b4adc235a" providerId="ADAL" clId="{68FF21AD-6F4F-41F7-8CB9-ADFA948295D1}" dt="2022-12-21T03:13:18.959" v="113"/>
          <ac:spMkLst>
            <pc:docMk/>
            <pc:sldMk cId="52480338" sldId="287"/>
            <ac:spMk id="6" creationId="{A952539B-A910-972D-968D-71402A6E9CFD}"/>
          </ac:spMkLst>
        </pc:spChg>
        <pc:spChg chg="del">
          <ac:chgData name="Rodrigo Samways Pacheco Dos Santos" userId="e962095f-e3b1-48bd-9b4e-699b4adc235a" providerId="ADAL" clId="{68FF21AD-6F4F-41F7-8CB9-ADFA948295D1}" dt="2022-12-21T03:13:16.867" v="112" actId="478"/>
          <ac:spMkLst>
            <pc:docMk/>
            <pc:sldMk cId="52480338" sldId="28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14.435" v="111" actId="478"/>
          <ac:picMkLst>
            <pc:docMk/>
            <pc:sldMk cId="52480338" sldId="287"/>
            <ac:picMk id="3" creationId="{4E528192-8857-F7AD-E73C-CA7108AC2A50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8.959" v="113"/>
          <ac:picMkLst>
            <pc:docMk/>
            <pc:sldMk cId="52480338" sldId="287"/>
            <ac:picMk id="7" creationId="{DFFCBDC1-6458-E6B2-693B-6AE05578D44B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6.757" v="54"/>
        <pc:sldMkLst>
          <pc:docMk/>
          <pc:sldMk cId="255269388" sldId="292"/>
        </pc:sldMkLst>
        <pc:spChg chg="add mod">
          <ac:chgData name="Rodrigo Samways Pacheco Dos Santos" userId="e962095f-e3b1-48bd-9b4e-699b4adc235a" providerId="ADAL" clId="{68FF21AD-6F4F-41F7-8CB9-ADFA948295D1}" dt="2022-12-21T03:11:56.757" v="54"/>
          <ac:spMkLst>
            <pc:docMk/>
            <pc:sldMk cId="255269388" sldId="292"/>
            <ac:spMk id="3" creationId="{E002BF30-D665-42F9-8B1D-D5FDAF25C8A9}"/>
          </ac:spMkLst>
        </pc:spChg>
        <pc:spChg chg="del">
          <ac:chgData name="Rodrigo Samways Pacheco Dos Santos" userId="e962095f-e3b1-48bd-9b4e-699b4adc235a" providerId="ADAL" clId="{68FF21AD-6F4F-41F7-8CB9-ADFA948295D1}" dt="2022-12-21T03:11:56.027" v="53" actId="478"/>
          <ac:spMkLst>
            <pc:docMk/>
            <pc:sldMk cId="255269388" sldId="292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55.715" v="52" actId="478"/>
          <ac:picMkLst>
            <pc:docMk/>
            <pc:sldMk cId="255269388" sldId="292"/>
            <ac:picMk id="2" creationId="{C56B4EFF-8991-482F-3B42-90BEC1A8D8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6.757" v="54"/>
          <ac:picMkLst>
            <pc:docMk/>
            <pc:sldMk cId="255269388" sldId="292"/>
            <ac:picMk id="4" creationId="{F77D66ED-6895-3E2D-C014-C0F72584C136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38.190" v="123" actId="14100"/>
        <pc:sldMkLst>
          <pc:docMk/>
          <pc:sldMk cId="2869012958" sldId="298"/>
        </pc:sldMkLst>
        <pc:spChg chg="add mod">
          <ac:chgData name="Rodrigo Samways Pacheco Dos Santos" userId="e962095f-e3b1-48bd-9b4e-699b4adc235a" providerId="ADAL" clId="{68FF21AD-6F4F-41F7-8CB9-ADFA948295D1}" dt="2022-12-21T03:13:25.211" v="119"/>
          <ac:spMkLst>
            <pc:docMk/>
            <pc:sldMk cId="2869012958" sldId="298"/>
            <ac:spMk id="3" creationId="{4BBCD555-E543-90AB-090E-2DDCC8ACDA03}"/>
          </ac:spMkLst>
        </pc:spChg>
        <pc:spChg chg="mod">
          <ac:chgData name="Rodrigo Samways Pacheco Dos Santos" userId="e962095f-e3b1-48bd-9b4e-699b4adc235a" providerId="ADAL" clId="{68FF21AD-6F4F-41F7-8CB9-ADFA948295D1}" dt="2022-12-21T03:13:27.715" v="121" actId="1076"/>
          <ac:spMkLst>
            <pc:docMk/>
            <pc:sldMk cId="2869012958" sldId="298"/>
            <ac:spMk id="5" creationId="{37273B20-A093-429E-B36D-BA6CC85DC9EF}"/>
          </ac:spMkLst>
        </pc:spChg>
        <pc:spChg chg="mod">
          <ac:chgData name="Rodrigo Samways Pacheco Dos Santos" userId="e962095f-e3b1-48bd-9b4e-699b4adc235a" providerId="ADAL" clId="{68FF21AD-6F4F-41F7-8CB9-ADFA948295D1}" dt="2022-12-21T03:13:38.190" v="123" actId="14100"/>
          <ac:spMkLst>
            <pc:docMk/>
            <pc:sldMk cId="2869012958" sldId="298"/>
            <ac:spMk id="20" creationId="{62A987BE-238E-4E28-AE56-3DBC978A12F1}"/>
          </ac:spMkLst>
        </pc:spChg>
        <pc:spChg chg="del">
          <ac:chgData name="Rodrigo Samways Pacheco Dos Santos" userId="e962095f-e3b1-48bd-9b4e-699b4adc235a" providerId="ADAL" clId="{68FF21AD-6F4F-41F7-8CB9-ADFA948295D1}" dt="2022-12-21T03:13:24.475" v="118" actId="478"/>
          <ac:spMkLst>
            <pc:docMk/>
            <pc:sldMk cId="2869012958" sldId="298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3:24.066" v="117" actId="478"/>
          <ac:picMkLst>
            <pc:docMk/>
            <pc:sldMk cId="2869012958" sldId="298"/>
            <ac:picMk id="2" creationId="{BFF61E8E-147D-6AE7-A850-904E774B7E02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5.211" v="119"/>
          <ac:picMkLst>
            <pc:docMk/>
            <pc:sldMk cId="2869012958" sldId="298"/>
            <ac:picMk id="4" creationId="{1C14D946-18F8-0075-7272-413DC7F5767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6.699" v="87"/>
        <pc:sldMkLst>
          <pc:docMk/>
          <pc:sldMk cId="1913814345" sldId="301"/>
        </pc:sldMkLst>
        <pc:spChg chg="add mod">
          <ac:chgData name="Rodrigo Samways Pacheco Dos Santos" userId="e962095f-e3b1-48bd-9b4e-699b4adc235a" providerId="ADAL" clId="{68FF21AD-6F4F-41F7-8CB9-ADFA948295D1}" dt="2022-12-21T03:12:46.699" v="87"/>
          <ac:spMkLst>
            <pc:docMk/>
            <pc:sldMk cId="1913814345" sldId="301"/>
            <ac:spMk id="3" creationId="{46BE4D0C-4EF9-7785-BE22-BE95BF011F6B}"/>
          </ac:spMkLst>
        </pc:spChg>
        <pc:spChg chg="del">
          <ac:chgData name="Rodrigo Samways Pacheco Dos Santos" userId="e962095f-e3b1-48bd-9b4e-699b4adc235a" providerId="ADAL" clId="{68FF21AD-6F4F-41F7-8CB9-ADFA948295D1}" dt="2022-12-21T03:12:46.003" v="86" actId="478"/>
          <ac:spMkLst>
            <pc:docMk/>
            <pc:sldMk cId="1913814345" sldId="301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45.724" v="85" actId="478"/>
          <ac:picMkLst>
            <pc:docMk/>
            <pc:sldMk cId="1913814345" sldId="301"/>
            <ac:picMk id="2" creationId="{DD1FF16E-33FB-5B49-E462-E1864241708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6.699" v="87"/>
          <ac:picMkLst>
            <pc:docMk/>
            <pc:sldMk cId="1913814345" sldId="301"/>
            <ac:picMk id="4" creationId="{A429AEF5-F6D4-C664-8830-A73231C114F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8.732" v="75"/>
        <pc:sldMkLst>
          <pc:docMk/>
          <pc:sldMk cId="1644907401" sldId="304"/>
        </pc:sldMkLst>
        <pc:spChg chg="add mod">
          <ac:chgData name="Rodrigo Samways Pacheco Dos Santos" userId="e962095f-e3b1-48bd-9b4e-699b4adc235a" providerId="ADAL" clId="{68FF21AD-6F4F-41F7-8CB9-ADFA948295D1}" dt="2022-12-21T03:12:18.732" v="75"/>
          <ac:spMkLst>
            <pc:docMk/>
            <pc:sldMk cId="1644907401" sldId="304"/>
            <ac:spMk id="3" creationId="{29A0C48C-62AD-D60C-9C01-304DE90562F2}"/>
          </ac:spMkLst>
        </pc:spChg>
        <pc:spChg chg="del">
          <ac:chgData name="Rodrigo Samways Pacheco Dos Santos" userId="e962095f-e3b1-48bd-9b4e-699b4adc235a" providerId="ADAL" clId="{68FF21AD-6F4F-41F7-8CB9-ADFA948295D1}" dt="2022-12-21T03:12:17.995" v="74" actId="478"/>
          <ac:spMkLst>
            <pc:docMk/>
            <pc:sldMk cId="1644907401" sldId="304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17.635" v="73" actId="478"/>
          <ac:picMkLst>
            <pc:docMk/>
            <pc:sldMk cId="1644907401" sldId="304"/>
            <ac:picMk id="2" creationId="{261A6A53-FFE2-F7B8-0917-DF2C3390417C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8.732" v="75"/>
          <ac:picMkLst>
            <pc:docMk/>
            <pc:sldMk cId="1644907401" sldId="304"/>
            <ac:picMk id="4" creationId="{3943D3EA-EE17-41FE-16DF-1BB49DF9F89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43.123" v="126"/>
        <pc:sldMkLst>
          <pc:docMk/>
          <pc:sldMk cId="749528310" sldId="305"/>
        </pc:sldMkLst>
        <pc:spChg chg="add mod">
          <ac:chgData name="Rodrigo Samways Pacheco Dos Santos" userId="e962095f-e3b1-48bd-9b4e-699b4adc235a" providerId="ADAL" clId="{68FF21AD-6F4F-41F7-8CB9-ADFA948295D1}" dt="2022-12-21T03:13:43.123" v="126"/>
          <ac:spMkLst>
            <pc:docMk/>
            <pc:sldMk cId="749528310" sldId="305"/>
            <ac:spMk id="3" creationId="{2429DE08-9DE8-5D38-0588-ECD606ADF1C8}"/>
          </ac:spMkLst>
        </pc:spChg>
        <pc:spChg chg="del">
          <ac:chgData name="Rodrigo Samways Pacheco Dos Santos" userId="e962095f-e3b1-48bd-9b4e-699b4adc235a" providerId="ADAL" clId="{68FF21AD-6F4F-41F7-8CB9-ADFA948295D1}" dt="2022-12-21T03:13:41.899" v="124" actId="478"/>
          <ac:spMkLst>
            <pc:docMk/>
            <pc:sldMk cId="749528310" sldId="30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42.251" v="125" actId="478"/>
          <ac:picMkLst>
            <pc:docMk/>
            <pc:sldMk cId="749528310" sldId="305"/>
            <ac:picMk id="2" creationId="{64C0FA66-E204-7D2B-6C04-1B05FA00A0E7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43.123" v="126"/>
          <ac:picMkLst>
            <pc:docMk/>
            <pc:sldMk cId="749528310" sldId="305"/>
            <ac:picMk id="6" creationId="{6389DA65-90E0-D364-7B39-C2C1FF9BE1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2.323" v="69"/>
        <pc:sldMkLst>
          <pc:docMk/>
          <pc:sldMk cId="3694899755" sldId="306"/>
        </pc:sldMkLst>
        <pc:spChg chg="add mod">
          <ac:chgData name="Rodrigo Samways Pacheco Dos Santos" userId="e962095f-e3b1-48bd-9b4e-699b4adc235a" providerId="ADAL" clId="{68FF21AD-6F4F-41F7-8CB9-ADFA948295D1}" dt="2022-12-21T03:12:12.323" v="69"/>
          <ac:spMkLst>
            <pc:docMk/>
            <pc:sldMk cId="3694899755" sldId="306"/>
            <ac:spMk id="3" creationId="{53742DFB-E6E2-A21E-7B7D-99EC5162358F}"/>
          </ac:spMkLst>
        </pc:spChg>
        <pc:spChg chg="del">
          <ac:chgData name="Rodrigo Samways Pacheco Dos Santos" userId="e962095f-e3b1-48bd-9b4e-699b4adc235a" providerId="ADAL" clId="{68FF21AD-6F4F-41F7-8CB9-ADFA948295D1}" dt="2022-12-21T03:12:11.603" v="68" actId="478"/>
          <ac:spMkLst>
            <pc:docMk/>
            <pc:sldMk cId="3694899755" sldId="30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1.315" v="67" actId="478"/>
          <ac:picMkLst>
            <pc:docMk/>
            <pc:sldMk cId="3694899755" sldId="306"/>
            <ac:picMk id="2" creationId="{4F7A253E-8A97-D04B-7193-AF21E410A8AE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2.323" v="69"/>
          <ac:picMkLst>
            <pc:docMk/>
            <pc:sldMk cId="3694899755" sldId="306"/>
            <ac:picMk id="7" creationId="{162A1849-44E6-A0CC-C66C-6A90CF99AFC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2.288" v="78"/>
        <pc:sldMkLst>
          <pc:docMk/>
          <pc:sldMk cId="52805358" sldId="307"/>
        </pc:sldMkLst>
        <pc:spChg chg="add mod">
          <ac:chgData name="Rodrigo Samways Pacheco Dos Santos" userId="e962095f-e3b1-48bd-9b4e-699b4adc235a" providerId="ADAL" clId="{68FF21AD-6F4F-41F7-8CB9-ADFA948295D1}" dt="2022-12-21T03:12:22.288" v="78"/>
          <ac:spMkLst>
            <pc:docMk/>
            <pc:sldMk cId="52805358" sldId="307"/>
            <ac:spMk id="5" creationId="{96EEA1DC-D32F-03B4-B36D-8116945E6FBD}"/>
          </ac:spMkLst>
        </pc:spChg>
        <pc:spChg chg="del">
          <ac:chgData name="Rodrigo Samways Pacheco Dos Santos" userId="e962095f-e3b1-48bd-9b4e-699b4adc235a" providerId="ADAL" clId="{68FF21AD-6F4F-41F7-8CB9-ADFA948295D1}" dt="2022-12-21T03:12:21.517" v="77" actId="478"/>
          <ac:spMkLst>
            <pc:docMk/>
            <pc:sldMk cId="52805358" sldId="30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1.226" v="76" actId="478"/>
          <ac:picMkLst>
            <pc:docMk/>
            <pc:sldMk cId="52805358" sldId="307"/>
            <ac:picMk id="2" creationId="{C3B53736-6A04-A2FA-0665-D26D5431E13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2.288" v="78"/>
          <ac:picMkLst>
            <pc:docMk/>
            <pc:sldMk cId="52805358" sldId="307"/>
            <ac:picMk id="6" creationId="{59D5F7A4-ADCC-28AA-3FE7-BA67EDB3AD0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0:48.995" v="14" actId="478"/>
        <pc:sldMkLst>
          <pc:docMk/>
          <pc:sldMk cId="2570752246" sldId="317"/>
        </pc:sldMkLst>
        <pc:picChg chg="del">
          <ac:chgData name="Rodrigo Samways Pacheco Dos Santos" userId="e962095f-e3b1-48bd-9b4e-699b4adc235a" providerId="ADAL" clId="{68FF21AD-6F4F-41F7-8CB9-ADFA948295D1}" dt="2022-12-21T03:10:48.995" v="14" actId="478"/>
          <ac:picMkLst>
            <pc:docMk/>
            <pc:sldMk cId="2570752246" sldId="317"/>
            <ac:picMk id="2" creationId="{6B567CC9-281A-937D-972C-BCD251C544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0:42.349" v="13" actId="207"/>
          <ac:picMkLst>
            <pc:docMk/>
            <pc:sldMk cId="2570752246" sldId="317"/>
            <ac:picMk id="3" creationId="{703BD392-DBC6-AA97-6653-98CD1323CE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848196" y="1962948"/>
            <a:ext cx="8495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PADARIA </a:t>
            </a:r>
          </a:p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DO </a:t>
            </a:r>
          </a:p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ALEMÃO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0B366E-ADF9-41FB-D956-C09E85EEAAD6}"/>
              </a:ext>
            </a:extLst>
          </p:cNvPr>
          <p:cNvSpPr txBox="1"/>
          <p:nvPr/>
        </p:nvSpPr>
        <p:spPr>
          <a:xfrm>
            <a:off x="615428" y="1877856"/>
            <a:ext cx="111212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Apenas se houver!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Não obrigatório.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01029-EC77-1199-DA6E-FB5507F7269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85527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862265" y="1868784"/>
            <a:ext cx="8370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MATHEUS RODRIGUES</a:t>
            </a:r>
          </a:p>
          <a:p>
            <a:pPr algn="ctr"/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IAN LUCAS BORBA</a:t>
            </a:r>
          </a:p>
          <a:p>
            <a:pPr algn="ctr"/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JOÃO PAULO VARALDO</a:t>
            </a:r>
          </a:p>
          <a:p>
            <a:pPr algn="ctr"/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GUSTAVO TOBLER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345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005CA8"/>
                </a:solidFill>
                <a:latin typeface="Branding Black" panose="00000A00000000000000" pitchFamily="50" charset="0"/>
              </a:rPr>
              <a:t>Prof.s3rgio@gmail.com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3BABB8-3460-EF83-02FA-CC8B0E8815ED}"/>
              </a:ext>
            </a:extLst>
          </p:cNvPr>
          <p:cNvSpPr txBox="1"/>
          <p:nvPr/>
        </p:nvSpPr>
        <p:spPr>
          <a:xfrm>
            <a:off x="630850" y="540829"/>
            <a:ext cx="1093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Orientações sobre a formatação dos SLIDES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F62352-6B64-4B9A-C9A2-82FFFDCB1D14}"/>
              </a:ext>
            </a:extLst>
          </p:cNvPr>
          <p:cNvSpPr txBox="1"/>
          <p:nvPr/>
        </p:nvSpPr>
        <p:spPr>
          <a:xfrm>
            <a:off x="516628" y="2617051"/>
            <a:ext cx="11158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Titulo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 - Tamanho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44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Fonte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– Tamanho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(mínimo) – Fonte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fundo do SLIDE escuro, FONTE deve ser clara;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fundo do SLIDE claro, FONTE deve ser escura.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EVITE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ANIMAÇÃO  e TRANSIÇÃO.  </a:t>
            </a:r>
          </a:p>
        </p:txBody>
      </p:sp>
    </p:spTree>
    <p:extLst>
      <p:ext uri="{BB962C8B-B14F-4D97-AF65-F5344CB8AC3E}">
        <p14:creationId xmlns:p14="http://schemas.microsoft.com/office/powerpoint/2010/main" val="234593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322563" y="6387153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MATIAS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992529" y="168050"/>
            <a:ext cx="10311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Verdana" panose="020B0604030504040204" pitchFamily="34" charset="0"/>
                <a:ea typeface="Verdana" panose="020B0604030504040204" pitchFamily="34" charset="0"/>
              </a:rPr>
              <a:t>INTRODUÇÃO SOBRE O SISTEMA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255C27-3230-6480-C0B5-5ED1874C2DEC}"/>
              </a:ext>
            </a:extLst>
          </p:cNvPr>
          <p:cNvSpPr txBox="1"/>
          <p:nvPr/>
        </p:nvSpPr>
        <p:spPr>
          <a:xfrm>
            <a:off x="1093825" y="1045884"/>
            <a:ext cx="100043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	Nosso sistema envolve a automatização de uma padaria, promovendo melhorias como, o acesso aos produtos, vendas e outros que o compõem , como funcionários e fornecedores(opções que apenas o usuário admin pode visualizar).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	Com este projeto, pode-se manejar com facilidade os relatórios mensais, e semanais de vendas, possibilitando o controle dos produtos presentes em estoque.</a:t>
            </a:r>
          </a:p>
        </p:txBody>
      </p:sp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206129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IAN LUCAS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622EC5F-1CCE-309F-7F86-8DE556DCF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838086"/>
            <a:ext cx="10692326" cy="44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622464" y="1796378"/>
            <a:ext cx="11121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MRN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Explicação sobre Ele;</a:t>
            </a:r>
          </a:p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(Tabelas e Campos, Relacionamento entre as tabelas, Chave Primaria e Estrangeira)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34033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622464" y="2153558"/>
            <a:ext cx="111212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Explicação sobre Ele;</a:t>
            </a:r>
          </a:p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(Os Critérios da padronização)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142516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094C35-F076-57E3-285B-9B664512718D}"/>
              </a:ext>
            </a:extLst>
          </p:cNvPr>
          <p:cNvSpPr txBox="1"/>
          <p:nvPr/>
        </p:nvSpPr>
        <p:spPr>
          <a:xfrm>
            <a:off x="622464" y="1491140"/>
            <a:ext cx="11121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Deve conter Tela de Login;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Conexão com Banco de Dados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Cadastrar, Pesquisar, Alterar e Excluir;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Consulta com mínimo um JOIN;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Exibir o dado: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Cadastrado;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Alterado;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Excluído no Banco;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EBA633-F2F7-E9C5-1D79-CE43504632C6}"/>
              </a:ext>
            </a:extLst>
          </p:cNvPr>
          <p:cNvSpPr txBox="1"/>
          <p:nvPr/>
        </p:nvSpPr>
        <p:spPr>
          <a:xfrm>
            <a:off x="535358" y="494257"/>
            <a:ext cx="111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98465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0107-E3C6-DF5A-475A-F560311510F8}"/>
              </a:ext>
            </a:extLst>
          </p:cNvPr>
          <p:cNvSpPr txBox="1"/>
          <p:nvPr/>
        </p:nvSpPr>
        <p:spPr>
          <a:xfrm>
            <a:off x="615428" y="3136612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CONCLUSAO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95D99E-C7C1-25D6-9887-62B3D08EC22E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43655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353</Words>
  <Application>Microsoft Office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Branding Black</vt:lpstr>
      <vt:lpstr>Aharoni</vt:lpstr>
      <vt:lpstr>Wingdings</vt:lpstr>
      <vt:lpstr>Arial Black</vt:lpstr>
      <vt:lpstr>Calibri Light</vt:lpstr>
      <vt:lpstr>Verdana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MATHEUS RODRIGUES</cp:lastModifiedBy>
  <cp:revision>271</cp:revision>
  <dcterms:created xsi:type="dcterms:W3CDTF">2022-03-17T13:16:59Z</dcterms:created>
  <dcterms:modified xsi:type="dcterms:W3CDTF">2025-05-15T20:00:12Z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