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8AFACB-CF59-498B-8C3B-0C9432791C2D}" v="6" dt="2023-07-10T13:08:33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Tocantins" userId="fb64aeaffe12d0db" providerId="LiveId" clId="{AE8AFACB-CF59-498B-8C3B-0C9432791C2D}"/>
    <pc:docChg chg="custSel addSld modSld">
      <pc:chgData name="Gustavo Tocantins" userId="fb64aeaffe12d0db" providerId="LiveId" clId="{AE8AFACB-CF59-498B-8C3B-0C9432791C2D}" dt="2023-07-10T13:08:33.511" v="105" actId="164"/>
      <pc:docMkLst>
        <pc:docMk/>
      </pc:docMkLst>
      <pc:sldChg chg="addSp delSp modSp new mod">
        <pc:chgData name="Gustavo Tocantins" userId="fb64aeaffe12d0db" providerId="LiveId" clId="{AE8AFACB-CF59-498B-8C3B-0C9432791C2D}" dt="2023-07-10T13:08:33.511" v="105" actId="164"/>
        <pc:sldMkLst>
          <pc:docMk/>
          <pc:sldMk cId="2866385411" sldId="256"/>
        </pc:sldMkLst>
        <pc:spChg chg="del">
          <ac:chgData name="Gustavo Tocantins" userId="fb64aeaffe12d0db" providerId="LiveId" clId="{AE8AFACB-CF59-498B-8C3B-0C9432791C2D}" dt="2023-07-10T12:59:32.628" v="1" actId="478"/>
          <ac:spMkLst>
            <pc:docMk/>
            <pc:sldMk cId="2866385411" sldId="256"/>
            <ac:spMk id="2" creationId="{FF5E1A63-2DE3-3733-5B3A-81AE84151361}"/>
          </ac:spMkLst>
        </pc:spChg>
        <pc:spChg chg="del">
          <ac:chgData name="Gustavo Tocantins" userId="fb64aeaffe12d0db" providerId="LiveId" clId="{AE8AFACB-CF59-498B-8C3B-0C9432791C2D}" dt="2023-07-10T12:59:33.714" v="2" actId="478"/>
          <ac:spMkLst>
            <pc:docMk/>
            <pc:sldMk cId="2866385411" sldId="256"/>
            <ac:spMk id="3" creationId="{C9A4E310-06D8-4823-0A79-1EC5DCBFAA44}"/>
          </ac:spMkLst>
        </pc:spChg>
        <pc:spChg chg="add mod">
          <ac:chgData name="Gustavo Tocantins" userId="fb64aeaffe12d0db" providerId="LiveId" clId="{AE8AFACB-CF59-498B-8C3B-0C9432791C2D}" dt="2023-07-10T13:08:13.586" v="103" actId="1076"/>
          <ac:spMkLst>
            <pc:docMk/>
            <pc:sldMk cId="2866385411" sldId="256"/>
            <ac:spMk id="9" creationId="{DAD327CF-A058-9E37-10B2-9914A5745215}"/>
          </ac:spMkLst>
        </pc:spChg>
        <pc:spChg chg="add mod">
          <ac:chgData name="Gustavo Tocantins" userId="fb64aeaffe12d0db" providerId="LiveId" clId="{AE8AFACB-CF59-498B-8C3B-0C9432791C2D}" dt="2023-07-10T13:08:16.449" v="104" actId="1076"/>
          <ac:spMkLst>
            <pc:docMk/>
            <pc:sldMk cId="2866385411" sldId="256"/>
            <ac:spMk id="10" creationId="{FB081EA1-82BC-2E7A-98B9-B5226DECD937}"/>
          </ac:spMkLst>
        </pc:spChg>
        <pc:spChg chg="add mod ord">
          <ac:chgData name="Gustavo Tocantins" userId="fb64aeaffe12d0db" providerId="LiveId" clId="{AE8AFACB-CF59-498B-8C3B-0C9432791C2D}" dt="2023-07-10T13:08:33.511" v="105" actId="164"/>
          <ac:spMkLst>
            <pc:docMk/>
            <pc:sldMk cId="2866385411" sldId="256"/>
            <ac:spMk id="12" creationId="{FC6A598F-0A35-D244-DA9F-5E07CB9B0299}"/>
          </ac:spMkLst>
        </pc:spChg>
        <pc:grpChg chg="add mod">
          <ac:chgData name="Gustavo Tocantins" userId="fb64aeaffe12d0db" providerId="LiveId" clId="{AE8AFACB-CF59-498B-8C3B-0C9432791C2D}" dt="2023-07-10T13:02:42.622" v="70" actId="164"/>
          <ac:grpSpMkLst>
            <pc:docMk/>
            <pc:sldMk cId="2866385411" sldId="256"/>
            <ac:grpSpMk id="8" creationId="{4EFCE4CC-2409-819C-E846-3C57C3417524}"/>
          </ac:grpSpMkLst>
        </pc:grpChg>
        <pc:grpChg chg="add mod">
          <ac:chgData name="Gustavo Tocantins" userId="fb64aeaffe12d0db" providerId="LiveId" clId="{AE8AFACB-CF59-498B-8C3B-0C9432791C2D}" dt="2023-07-10T13:08:33.511" v="105" actId="164"/>
          <ac:grpSpMkLst>
            <pc:docMk/>
            <pc:sldMk cId="2866385411" sldId="256"/>
            <ac:grpSpMk id="11" creationId="{D6642894-95C5-4C80-CE2F-10245741AA7F}"/>
          </ac:grpSpMkLst>
        </pc:grpChg>
        <pc:grpChg chg="add mod">
          <ac:chgData name="Gustavo Tocantins" userId="fb64aeaffe12d0db" providerId="LiveId" clId="{AE8AFACB-CF59-498B-8C3B-0C9432791C2D}" dt="2023-07-10T13:08:33.511" v="105" actId="164"/>
          <ac:grpSpMkLst>
            <pc:docMk/>
            <pc:sldMk cId="2866385411" sldId="256"/>
            <ac:grpSpMk id="13" creationId="{1E565522-B298-A103-347A-E0931F59FB54}"/>
          </ac:grpSpMkLst>
        </pc:grpChg>
        <pc:picChg chg="add mod">
          <ac:chgData name="Gustavo Tocantins" userId="fb64aeaffe12d0db" providerId="LiveId" clId="{AE8AFACB-CF59-498B-8C3B-0C9432791C2D}" dt="2023-07-10T13:00:53.978" v="24" actId="164"/>
          <ac:picMkLst>
            <pc:docMk/>
            <pc:sldMk cId="2866385411" sldId="256"/>
            <ac:picMk id="5" creationId="{F46C6EE0-6F20-AEDF-AA4B-F28EB1D4F6B9}"/>
          </ac:picMkLst>
        </pc:picChg>
        <pc:picChg chg="add mod">
          <ac:chgData name="Gustavo Tocantins" userId="fb64aeaffe12d0db" providerId="LiveId" clId="{AE8AFACB-CF59-498B-8C3B-0C9432791C2D}" dt="2023-07-10T13:00:53.978" v="24" actId="164"/>
          <ac:picMkLst>
            <pc:docMk/>
            <pc:sldMk cId="2866385411" sldId="256"/>
            <ac:picMk id="7" creationId="{9D749F00-6379-6BE1-86FE-78BC29E0B1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126A9-0350-D472-24B0-86ABF5295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F7508D-312C-FED1-842C-52C1924A7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DE20C6-AD12-3BA3-752E-4B40399A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FA3-790F-412B-A708-BB726CE99762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96D656-65D5-F5C9-327F-EF8C1766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3D627B-21EB-B32A-8E1B-8E24AE5F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CC9-9A3A-4085-A5EE-46F26944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6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B5180-3FFE-1832-53A7-99C02C57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3D1C02-477B-2298-4FD0-2B6C4954D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CB78E5-A715-022F-A7E5-6B6FC879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FA3-790F-412B-A708-BB726CE99762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96DFD-5F53-8937-998E-75C8E122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264623-9817-96C4-E47F-3266764A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CC9-9A3A-4085-A5EE-46F26944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44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077E9C-A7F8-8D0E-D9C9-71D576195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82C221-23FB-3BC0-8915-CE5E0FE20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AF2F5-24D5-BEF0-4FF5-3E94DE7A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FA3-790F-412B-A708-BB726CE99762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A2B6C0-D04D-E747-CA43-4A87486E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06813B-178E-3721-AE16-2450B469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CC9-9A3A-4085-A5EE-46F26944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11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EB177-F8B2-4C17-4C7F-AFD7C382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B8577-D0E6-86FC-E3DC-A726FE5E0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A3175B-4394-F3DD-5413-F7C9FC62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FA3-790F-412B-A708-BB726CE99762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3544C8-758B-759A-ECF8-2722423B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992BCB-5973-BDE1-1294-A7046F96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CC9-9A3A-4085-A5EE-46F26944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59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B040-DF9E-9A48-DAC6-B98D1142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77D76A-78A3-7117-D2A9-13FD4A07F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13CEE-E747-CB9E-BC90-C2189B85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FA3-790F-412B-A708-BB726CE99762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E4406E-464F-FE52-C7FE-C8F5F4D0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F022AF-8FB4-36F1-A3A8-959F1FDD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CC9-9A3A-4085-A5EE-46F26944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41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266F4-22E9-57BD-BD69-08B4ADC9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49EF9E-070D-A83D-A11F-E472EDC65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4D5807-0F69-4B54-0837-617B94478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8E02A9-443F-0BD3-2A58-D790C452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FA3-790F-412B-A708-BB726CE99762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9C4484-84FD-5CD8-59EB-AB039EBD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BB153E-F151-CB06-175B-9F6F6095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CC9-9A3A-4085-A5EE-46F26944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8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6F52E-17A1-99D5-CC80-9531804E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6D10BE-FFE5-18C5-3E12-B7F501126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9541DF-1745-9A15-2EFD-257EC4F30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816D1E-404D-985C-AB6B-B73406E41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AB086E-23BB-334A-9BB9-6F08A162F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056D631-57B1-4F71-7BDD-84785D86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FA3-790F-412B-A708-BB726CE99762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02AE59-BAEF-E971-3A45-3F9D0E45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F3CA2F-6EA8-2B5A-A65D-B5A0FB22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CC9-9A3A-4085-A5EE-46F26944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946AF-658E-576E-CEEC-5B48C336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5753A8-7AC5-1F3C-83E2-E4CE302A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FA3-790F-412B-A708-BB726CE99762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C9DF69-3E15-49EB-D8F4-89B15B36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906E-2087-1515-D513-E504595A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CC9-9A3A-4085-A5EE-46F26944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46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087B088-66FD-C209-9325-DC9753A8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FA3-790F-412B-A708-BB726CE99762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1B0FD9-CE08-1D70-9ACE-AAB1C375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FADEA2-EA12-C6D6-0562-FDF8C810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CC9-9A3A-4085-A5EE-46F26944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02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52BCF-3E3D-15FF-FF06-577EA15C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3AD4-DB2F-9EC6-76BD-23190235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8C6422-D031-76C7-9CEC-95BEC3A06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25A232-F2A2-BDE4-99E6-83D47125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FA3-790F-412B-A708-BB726CE99762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1BEC91-AB08-9A4E-8C69-EB195C04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62773B-5A03-90AD-9F4D-61FC4D66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CC9-9A3A-4085-A5EE-46F26944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73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D4616-739B-27EB-0C63-A56481F3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9741A-57AC-2886-B8DC-619E035B3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C150EC-3EBD-C210-3CA3-F8275EE40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532394-9898-F52A-C876-B36CF7B7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FA3-790F-412B-A708-BB726CE99762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6D76C9-9D27-55E0-5534-31844961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CAED43-CA60-1BB1-02C9-7A407690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CC9-9A3A-4085-A5EE-46F26944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97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8D3ECB-847A-78E6-2D0E-9BFD736C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731F40-C8C4-5B17-CD9F-CCB5FA187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1A44F-8D8B-C2C7-04F4-0852233A1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2BFA3-790F-412B-A708-BB726CE99762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B1B743-0369-AB2C-9CEB-89533D6CB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908E7-C179-1D1C-247D-A4B8FBA8A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72CC9-9A3A-4085-A5EE-46F26944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43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E565522-B298-A103-347A-E0931F59FB54}"/>
              </a:ext>
            </a:extLst>
          </p:cNvPr>
          <p:cNvGrpSpPr/>
          <p:nvPr/>
        </p:nvGrpSpPr>
        <p:grpSpPr>
          <a:xfrm>
            <a:off x="757238" y="1343025"/>
            <a:ext cx="10701337" cy="4600575"/>
            <a:chOff x="757238" y="1343025"/>
            <a:chExt cx="10701337" cy="4600575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C6A598F-0A35-D244-DA9F-5E07CB9B0299}"/>
                </a:ext>
              </a:extLst>
            </p:cNvPr>
            <p:cNvSpPr/>
            <p:nvPr/>
          </p:nvSpPr>
          <p:spPr>
            <a:xfrm>
              <a:off x="757238" y="1343025"/>
              <a:ext cx="10701337" cy="46005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D6642894-95C5-4C80-CE2F-10245741AA7F}"/>
                </a:ext>
              </a:extLst>
            </p:cNvPr>
            <p:cNvGrpSpPr/>
            <p:nvPr/>
          </p:nvGrpSpPr>
          <p:grpSpPr>
            <a:xfrm>
              <a:off x="978491" y="1412277"/>
              <a:ext cx="10235017" cy="4340917"/>
              <a:chOff x="978491" y="1511414"/>
              <a:chExt cx="10235017" cy="4340917"/>
            </a:xfrm>
          </p:grpSpPr>
          <p:grpSp>
            <p:nvGrpSpPr>
              <p:cNvPr id="8" name="Agrupar 7">
                <a:extLst>
                  <a:ext uri="{FF2B5EF4-FFF2-40B4-BE49-F238E27FC236}">
                    <a16:creationId xmlns:a16="http://schemas.microsoft.com/office/drawing/2014/main" id="{4EFCE4CC-2409-819C-E846-3C57C3417524}"/>
                  </a:ext>
                </a:extLst>
              </p:cNvPr>
              <p:cNvGrpSpPr/>
              <p:nvPr/>
            </p:nvGrpSpPr>
            <p:grpSpPr>
              <a:xfrm>
                <a:off x="978491" y="2042331"/>
                <a:ext cx="10235017" cy="3810000"/>
                <a:chOff x="715260" y="1913744"/>
                <a:chExt cx="10235017" cy="3810000"/>
              </a:xfrm>
            </p:grpSpPr>
            <p:pic>
              <p:nvPicPr>
                <p:cNvPr id="5" name="Imagem 4" descr="Barco na água&#10;&#10;Descrição gerada automaticamente">
                  <a:extLst>
                    <a:ext uri="{FF2B5EF4-FFF2-40B4-BE49-F238E27FC236}">
                      <a16:creationId xmlns:a16="http://schemas.microsoft.com/office/drawing/2014/main" id="{F46C6EE0-6F20-AEDF-AA4B-F28EB1D4F6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0277" y="1913744"/>
                  <a:ext cx="3810000" cy="3810000"/>
                </a:xfrm>
                <a:prstGeom prst="rect">
                  <a:avLst/>
                </a:prstGeom>
              </p:spPr>
            </p:pic>
            <p:pic>
              <p:nvPicPr>
                <p:cNvPr id="7" name="Imagem 6" descr="Navio na água&#10;&#10;Descrição gerada automaticamente">
                  <a:extLst>
                    <a:ext uri="{FF2B5EF4-FFF2-40B4-BE49-F238E27FC236}">
                      <a16:creationId xmlns:a16="http://schemas.microsoft.com/office/drawing/2014/main" id="{9D749F00-6379-6BE1-86FE-78BC29E0B1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260" y="1913744"/>
                  <a:ext cx="6215154" cy="3810000"/>
                </a:xfrm>
                <a:prstGeom prst="rect">
                  <a:avLst/>
                </a:prstGeom>
              </p:spPr>
            </p:pic>
          </p:grp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AD327CF-A058-9E37-10B2-9914A5745215}"/>
                  </a:ext>
                </a:extLst>
              </p:cNvPr>
              <p:cNvSpPr txBox="1"/>
              <p:nvPr/>
            </p:nvSpPr>
            <p:spPr>
              <a:xfrm>
                <a:off x="2974225" y="1511414"/>
                <a:ext cx="2223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Imagem original</a:t>
                </a: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B081EA1-82BC-2E7A-98B9-B5226DECD937}"/>
                  </a:ext>
                </a:extLst>
              </p:cNvPr>
              <p:cNvSpPr txBox="1"/>
              <p:nvPr/>
            </p:nvSpPr>
            <p:spPr>
              <a:xfrm>
                <a:off x="7665366" y="1511414"/>
                <a:ext cx="3286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Imagem redimensionada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6385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Tocantins</dc:creator>
  <cp:lastModifiedBy>Gustavo Tocantins</cp:lastModifiedBy>
  <cp:revision>1</cp:revision>
  <dcterms:created xsi:type="dcterms:W3CDTF">2023-07-10T12:59:11Z</dcterms:created>
  <dcterms:modified xsi:type="dcterms:W3CDTF">2023-07-10T13:08:42Z</dcterms:modified>
</cp:coreProperties>
</file>