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3" r:id="rId4"/>
    <p:sldId id="262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PEREIRA" userId="799863d382a0dae5" providerId="LiveId" clId="{F45B259B-B958-40BC-B6E0-811464E9A20D}"/>
    <pc:docChg chg="custSel modSld">
      <pc:chgData name="GUSTAVO PEREIRA" userId="799863d382a0dae5" providerId="LiveId" clId="{F45B259B-B958-40BC-B6E0-811464E9A20D}" dt="2022-06-20T17:52:08.786" v="5" actId="14100"/>
      <pc:docMkLst>
        <pc:docMk/>
      </pc:docMkLst>
      <pc:sldChg chg="addSp delSp modSp mod">
        <pc:chgData name="GUSTAVO PEREIRA" userId="799863d382a0dae5" providerId="LiveId" clId="{F45B259B-B958-40BC-B6E0-811464E9A20D}" dt="2022-06-20T17:52:08.786" v="5" actId="14100"/>
        <pc:sldMkLst>
          <pc:docMk/>
          <pc:sldMk cId="3794957705" sldId="263"/>
        </pc:sldMkLst>
        <pc:picChg chg="add mod">
          <ac:chgData name="GUSTAVO PEREIRA" userId="799863d382a0dae5" providerId="LiveId" clId="{F45B259B-B958-40BC-B6E0-811464E9A20D}" dt="2022-06-20T17:52:08.786" v="5" actId="14100"/>
          <ac:picMkLst>
            <pc:docMk/>
            <pc:sldMk cId="3794957705" sldId="263"/>
            <ac:picMk id="3" creationId="{E5C510E6-245A-1526-A0DB-DD8ADC82CE69}"/>
          </ac:picMkLst>
        </pc:picChg>
        <pc:picChg chg="del">
          <ac:chgData name="GUSTAVO PEREIRA" userId="799863d382a0dae5" providerId="LiveId" clId="{F45B259B-B958-40BC-B6E0-811464E9A20D}" dt="2022-06-20T17:51:54.260" v="0" actId="478"/>
          <ac:picMkLst>
            <pc:docMk/>
            <pc:sldMk cId="3794957705" sldId="263"/>
            <ac:picMk id="4" creationId="{BA85AC4F-64A6-492C-9947-1B42D6A597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676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992767"/>
            <a:ext cx="8520600" cy="23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134F5C"/>
                </a:solidFill>
                <a:latin typeface="Calibri"/>
                <a:ea typeface="Calibri"/>
                <a:cs typeface="Calibri"/>
                <a:sym typeface="Calibri"/>
              </a:rPr>
              <a:t>Bibliotecas em Python</a:t>
            </a:r>
            <a:endParaRPr b="1" dirty="0">
              <a:solidFill>
                <a:srgbClr val="134F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2600" y="3574867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Seaborn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07270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3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pt-BR" sz="2400" dirty="0"/>
              <a:t>O </a:t>
            </a:r>
            <a:r>
              <a:rPr lang="pt-BR" sz="2400" dirty="0" err="1"/>
              <a:t>matplotlib</a:t>
            </a:r>
            <a:r>
              <a:rPr lang="pt-BR" sz="2400" dirty="0"/>
              <a:t> é uma biblioteca gráfica 2D, que contém uma grande coleção de módulos para trabalho com gráficos e visualização de dados em Python. </a:t>
            </a:r>
          </a:p>
          <a:p>
            <a:pPr marL="342900">
              <a:spcBef>
                <a:spcPts val="1200"/>
              </a:spcBef>
            </a:pPr>
            <a:r>
              <a:rPr lang="pt-BR" sz="2400" dirty="0"/>
              <a:t>Veremos como criar um gráfico simples usando </a:t>
            </a:r>
            <a:r>
              <a:rPr lang="pt-BR" sz="2400" dirty="0" err="1"/>
              <a:t>matplotlib</a:t>
            </a:r>
            <a:r>
              <a:rPr lang="pt-BR" sz="2400" dirty="0"/>
              <a:t> e seus módulos.</a:t>
            </a:r>
          </a:p>
          <a:p>
            <a:pPr marL="342900">
              <a:spcBef>
                <a:spcPts val="1200"/>
              </a:spcBef>
            </a:pPr>
            <a:r>
              <a:rPr lang="pt-BR" sz="2400" dirty="0"/>
              <a:t>Para utilizar a biblioteca pode ser necessário realizar a sua instalação.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/>
              <a:t>!</a:t>
            </a:r>
            <a:r>
              <a:rPr lang="pt-BR" sz="2400" dirty="0" err="1"/>
              <a:t>pip</a:t>
            </a:r>
            <a:r>
              <a:rPr lang="pt-BR" sz="2400" dirty="0"/>
              <a:t> </a:t>
            </a:r>
            <a:r>
              <a:rPr lang="pt-BR" sz="2400" dirty="0" err="1"/>
              <a:t>install</a:t>
            </a:r>
            <a:r>
              <a:rPr lang="pt-BR" sz="2400" dirty="0"/>
              <a:t> </a:t>
            </a:r>
            <a:r>
              <a:rPr lang="pt-BR" sz="2400" dirty="0" err="1"/>
              <a:t>matplotlib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072700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600200"/>
            <a:ext cx="8520600" cy="43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Importando o módulo </a:t>
            </a:r>
            <a:r>
              <a:rPr lang="pt-BR" sz="2400" dirty="0" err="1"/>
              <a:t>pyplot</a:t>
            </a:r>
            <a:endParaRPr lang="pt-BR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matplotlib.pyplot</a:t>
            </a:r>
            <a:r>
              <a:rPr lang="pt-BR" sz="2400" dirty="0"/>
              <a:t> as </a:t>
            </a:r>
            <a:r>
              <a:rPr lang="pt-BR" sz="2400" dirty="0" err="1"/>
              <a:t>plt</a:t>
            </a:r>
            <a:endParaRPr lang="pt-BR" sz="2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dirty="0" err="1"/>
              <a:t>plt.plot</a:t>
            </a:r>
            <a:r>
              <a:rPr lang="pt-BR" sz="2400" dirty="0"/>
              <a:t>( [10,5,3,4,6,8] 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dirty="0" err="1"/>
              <a:t>plt.title</a:t>
            </a:r>
            <a:r>
              <a:rPr lang="pt-BR" sz="2400" dirty="0"/>
              <a:t>("Título")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dirty="0" err="1"/>
              <a:t>plt.show</a:t>
            </a:r>
            <a:r>
              <a:rPr lang="pt-BR" sz="2400" dirty="0"/>
              <a:t>()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C510E6-245A-1526-A0DB-DD8ADC82C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756" y="2642616"/>
            <a:ext cx="4673016" cy="31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5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90</Words>
  <Application>Microsoft Office PowerPoint</Application>
  <PresentationFormat>Apresentação na tela (4:3)</PresentationFormat>
  <Paragraphs>13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Simple Light</vt:lpstr>
      <vt:lpstr>Bibliotecas em Python</vt:lpstr>
      <vt:lpstr>Matplotlib</vt:lpstr>
      <vt:lpstr>Matplotlib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Bibliotecas em Python</dc:title>
  <cp:lastModifiedBy>GUSTAVO PEREIRA</cp:lastModifiedBy>
  <cp:revision>8</cp:revision>
  <dcterms:modified xsi:type="dcterms:W3CDTF">2022-06-20T17:52:14Z</dcterms:modified>
</cp:coreProperties>
</file>