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4E3A-01DF-4C05-B34A-7CB08C78DF8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DF11-06BF-41B8-90D4-16254014AE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50420" y="1572322"/>
            <a:ext cx="1850635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 smtClean="0"/>
              <a:t>Producto: </a:t>
            </a:r>
            <a:r>
              <a:rPr lang="es-MX" dirty="0" err="1" smtClean="0"/>
              <a:t>xxxxxxx</a:t>
            </a:r>
            <a:endParaRPr lang="es-MX" dirty="0" smtClean="0"/>
          </a:p>
          <a:p>
            <a:r>
              <a:rPr lang="es-MX" dirty="0" smtClean="0"/>
              <a:t>Origen: </a:t>
            </a:r>
            <a:r>
              <a:rPr lang="es-MX" dirty="0" err="1" smtClean="0"/>
              <a:t>xxxxx</a:t>
            </a:r>
            <a:endParaRPr lang="es-MX" dirty="0" smtClean="0"/>
          </a:p>
          <a:p>
            <a:r>
              <a:rPr lang="es-MX" dirty="0" smtClean="0"/>
              <a:t>UM: KG</a:t>
            </a:r>
          </a:p>
          <a:p>
            <a:r>
              <a:rPr lang="es-MX" dirty="0" smtClean="0"/>
              <a:t>Peso neto: 1,2 KG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709" y="3392615"/>
            <a:ext cx="164805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15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Wittbecker Gustavo</dc:creator>
  <cp:lastModifiedBy>Wittbecker Gustavo</cp:lastModifiedBy>
  <cp:revision>1</cp:revision>
  <dcterms:created xsi:type="dcterms:W3CDTF">2021-03-29T13:36:40Z</dcterms:created>
  <dcterms:modified xsi:type="dcterms:W3CDTF">2021-03-29T13:42:49Z</dcterms:modified>
</cp:coreProperties>
</file>