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67" r:id="rId3"/>
    <p:sldId id="257" r:id="rId4"/>
    <p:sldId id="259" r:id="rId5"/>
    <p:sldId id="268" r:id="rId6"/>
    <p:sldId id="269" r:id="rId7"/>
    <p:sldId id="266" r:id="rId8"/>
    <p:sldId id="260" r:id="rId9"/>
    <p:sldId id="261" r:id="rId10"/>
    <p:sldId id="262" r:id="rId11"/>
    <p:sldId id="263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4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7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299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43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4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49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4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8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4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4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8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9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4355" y="3771540"/>
            <a:ext cx="4336869" cy="2354940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Gustavo Castro</a:t>
            </a:r>
          </a:p>
          <a:p>
            <a:pPr algn="ctr"/>
            <a:r>
              <a:rPr lang="pt-BR" dirty="0" smtClean="0"/>
              <a:t>Erika Oliveira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err="1" smtClean="0"/>
              <a:t>Aipr</a:t>
            </a:r>
            <a:r>
              <a:rPr lang="pt-BR" dirty="0" smtClean="0"/>
              <a:t> – Senai 2019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429691" y="1998617"/>
            <a:ext cx="773321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dirty="0" smtClean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Jogo da Velha</a:t>
            </a:r>
            <a:endParaRPr lang="pt-BR" sz="8800" b="0" cap="none" spc="0" dirty="0">
              <a:ln w="0"/>
              <a:solidFill>
                <a:schemeClr val="bg2">
                  <a:lumMod val="50000"/>
                  <a:lumOff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31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nkGothic Lt BT" panose="020B0607020203060204" pitchFamily="34" charset="0"/>
              </a:rPr>
              <a:t>Game.js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97" y="1580607"/>
            <a:ext cx="6702890" cy="5036160"/>
          </a:xfrm>
        </p:spPr>
      </p:pic>
    </p:spTree>
    <p:extLst>
      <p:ext uri="{BB962C8B-B14F-4D97-AF65-F5344CB8AC3E}">
        <p14:creationId xmlns:p14="http://schemas.microsoft.com/office/powerpoint/2010/main" val="22532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nkGothic Lt BT" panose="020B0607020203060204" pitchFamily="34" charset="0"/>
              </a:rPr>
              <a:t>Game.js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40" y="1005841"/>
            <a:ext cx="6108010" cy="5408022"/>
          </a:xfrm>
        </p:spPr>
      </p:pic>
    </p:spTree>
    <p:extLst>
      <p:ext uri="{BB962C8B-B14F-4D97-AF65-F5344CB8AC3E}">
        <p14:creationId xmlns:p14="http://schemas.microsoft.com/office/powerpoint/2010/main" val="607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623141"/>
            <a:ext cx="4506686" cy="5963181"/>
          </a:xfrm>
        </p:spPr>
      </p:pic>
    </p:spTree>
    <p:extLst>
      <p:ext uri="{BB962C8B-B14F-4D97-AF65-F5344CB8AC3E}">
        <p14:creationId xmlns:p14="http://schemas.microsoft.com/office/powerpoint/2010/main" val="217478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32" y="2481944"/>
            <a:ext cx="7371556" cy="2167138"/>
          </a:xfrm>
        </p:spPr>
      </p:pic>
    </p:spTree>
    <p:extLst>
      <p:ext uri="{BB962C8B-B14F-4D97-AF65-F5344CB8AC3E}">
        <p14:creationId xmlns:p14="http://schemas.microsoft.com/office/powerpoint/2010/main" val="399095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Lt BT" panose="020B0607020203060204" pitchFamily="34" charset="0"/>
              </a:rPr>
              <a:t>O jogo</a:t>
            </a:r>
            <a:endParaRPr lang="pt-BR" dirty="0">
              <a:latin typeface="BankGothic Lt BT" panose="020B06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 O Jogo da Velha é um dos mais clássicos no mundo dos jogos, pois a sua </a:t>
            </a:r>
            <a:r>
              <a:rPr lang="pt-BR" dirty="0" err="1" smtClean="0"/>
              <a:t>jogabilidade</a:t>
            </a:r>
            <a:r>
              <a:rPr lang="pt-BR" dirty="0" smtClean="0"/>
              <a:t> é simples e acessível a todos. 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618517"/>
            <a:ext cx="4579118" cy="57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Lt BT" panose="020B0607020203060204" pitchFamily="34" charset="0"/>
              </a:rPr>
              <a:t>O Jogo</a:t>
            </a:r>
            <a:endParaRPr lang="pt-BR" dirty="0">
              <a:latin typeface="BankGothic Lt BT" panose="020B060702020306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4"/>
          <a:stretch/>
        </p:blipFill>
        <p:spPr>
          <a:xfrm>
            <a:off x="6388971" y="1763486"/>
            <a:ext cx="3234587" cy="3422345"/>
          </a:xfrm>
        </p:spPr>
      </p:pic>
      <p:sp>
        <p:nvSpPr>
          <p:cNvPr id="3" name="CaixaDeTexto 2"/>
          <p:cNvSpPr txBox="1"/>
          <p:nvPr/>
        </p:nvSpPr>
        <p:spPr>
          <a:xfrm>
            <a:off x="1293223" y="2847702"/>
            <a:ext cx="352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nkGothic Lt BT" panose="020B0607020203060204" pitchFamily="34" charset="0"/>
              </a:rPr>
              <a:t>Os arquivos que compõem o projeto são:</a:t>
            </a:r>
            <a:endParaRPr lang="pt-BR" sz="20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Lt BT" panose="020B0607020203060204" pitchFamily="34" charset="0"/>
              </a:rPr>
              <a:t>Jdv.html</a:t>
            </a:r>
            <a:endParaRPr lang="pt-BR" dirty="0">
              <a:latin typeface="BankGothic Lt BT" panose="020B060702020306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02" y="2097088"/>
            <a:ext cx="8340795" cy="4008125"/>
          </a:xfrm>
        </p:spPr>
      </p:pic>
    </p:spTree>
    <p:extLst>
      <p:ext uri="{BB962C8B-B14F-4D97-AF65-F5344CB8AC3E}">
        <p14:creationId xmlns:p14="http://schemas.microsoft.com/office/powerpoint/2010/main" val="23188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nkGothic Lt BT" panose="020B0607020203060204" pitchFamily="34" charset="0"/>
              </a:rPr>
              <a:t>Jdv.html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69" y="2097088"/>
            <a:ext cx="6455285" cy="3693243"/>
          </a:xfrm>
        </p:spPr>
      </p:pic>
    </p:spTree>
    <p:extLst>
      <p:ext uri="{BB962C8B-B14F-4D97-AF65-F5344CB8AC3E}">
        <p14:creationId xmlns:p14="http://schemas.microsoft.com/office/powerpoint/2010/main" val="170742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nkGothic Lt BT" panose="020B0607020203060204" pitchFamily="34" charset="0"/>
              </a:rPr>
              <a:t>Jdv.html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96" y="618518"/>
            <a:ext cx="3979832" cy="5498454"/>
          </a:xfrm>
        </p:spPr>
      </p:pic>
    </p:spTree>
    <p:extLst>
      <p:ext uri="{BB962C8B-B14F-4D97-AF65-F5344CB8AC3E}">
        <p14:creationId xmlns:p14="http://schemas.microsoft.com/office/powerpoint/2010/main" val="38206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nkGothic Lt BT" panose="020B0607020203060204" pitchFamily="34" charset="0"/>
              </a:rPr>
              <a:t>Game.js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93" y="2097088"/>
            <a:ext cx="5292717" cy="338543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31520" y="3126711"/>
            <a:ext cx="215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Variáveis: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193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nkGothic Lt BT" panose="020B0607020203060204" pitchFamily="34" charset="0"/>
              </a:rPr>
              <a:t>Game.js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99" y="2338252"/>
            <a:ext cx="8611946" cy="1841862"/>
          </a:xfrm>
        </p:spPr>
      </p:pic>
    </p:spTree>
    <p:extLst>
      <p:ext uri="{BB962C8B-B14F-4D97-AF65-F5344CB8AC3E}">
        <p14:creationId xmlns:p14="http://schemas.microsoft.com/office/powerpoint/2010/main" val="19858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nkGothic Lt BT" panose="020B0607020203060204" pitchFamily="34" charset="0"/>
              </a:rPr>
              <a:t>Game.js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58" y="2351315"/>
            <a:ext cx="6988908" cy="3200400"/>
          </a:xfrm>
        </p:spPr>
      </p:pic>
    </p:spTree>
    <p:extLst>
      <p:ext uri="{BB962C8B-B14F-4D97-AF65-F5344CB8AC3E}">
        <p14:creationId xmlns:p14="http://schemas.microsoft.com/office/powerpoint/2010/main" val="30598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161</TotalTime>
  <Words>59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BankGothic Lt BT</vt:lpstr>
      <vt:lpstr>Trebuchet MS</vt:lpstr>
      <vt:lpstr>Tw Cen MT</vt:lpstr>
      <vt:lpstr>Circuito</vt:lpstr>
      <vt:lpstr>Apresentação do PowerPoint</vt:lpstr>
      <vt:lpstr>O jogo</vt:lpstr>
      <vt:lpstr>O Jogo</vt:lpstr>
      <vt:lpstr>Jdv.html</vt:lpstr>
      <vt:lpstr>Jdv.html</vt:lpstr>
      <vt:lpstr>Jdv.html</vt:lpstr>
      <vt:lpstr>Game.js</vt:lpstr>
      <vt:lpstr>Game.js</vt:lpstr>
      <vt:lpstr>Game.js</vt:lpstr>
      <vt:lpstr>Game.js</vt:lpstr>
      <vt:lpstr>Game.js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da Velha</dc:title>
  <dc:creator>Aluno</dc:creator>
  <cp:lastModifiedBy>Aluno</cp:lastModifiedBy>
  <cp:revision>14</cp:revision>
  <dcterms:created xsi:type="dcterms:W3CDTF">2019-10-31T03:43:30Z</dcterms:created>
  <dcterms:modified xsi:type="dcterms:W3CDTF">2019-11-06T04:35:10Z</dcterms:modified>
</cp:coreProperties>
</file>