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181c51e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64181c51e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1832ae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641832ae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25279f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6425279f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b5383e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6b5383e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1997818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631997818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199781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3199781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25279f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425279f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e6e757b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6e6e757b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25279f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6425279f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25279f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6425279f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b5383e7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6b5383e7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40617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340617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38579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338579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385792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63385792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181c51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64181c51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181c51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4181c51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blocks.org/downloads/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Linguagem C++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Alunos: Gustavo Camargo e Julia Gouvêa</a:t>
            </a:r>
            <a:endParaRPr/>
          </a:p>
        </p:txBody>
      </p:sp>
      <p:pic>
        <p:nvPicPr>
          <p:cNvPr id="86" name="Google Shape;86;p1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65125"/>
            <a:ext cx="1825200" cy="104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Herança Múltipla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 herança múltipla iremos utilizar como exemplo uma terceira classe chamada TipoDeCaixa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TipoDeCaixa : public Caixa, public CaixaColorida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tipo;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void setTipo(string tipo);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Polimorfismo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significa basicamente que um mesmo nome pode ser usada para realizar coisas diferentes, mas com finalidades relacionadas.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das formas de utilizar polimorfismo é através das sobrecargas de funções, que consiste basicamente em funções que levam o mesmo nome, porém com parâmetros diferentes.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Polimorfismo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solicitacao (char *str, int *i);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solicitacao (char *str, double *d);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solicitacao (char *str, long *l);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são exemplos de declaração de função com sobrecarga, ou seja, realizando polimorfismo. Após isso é só realizar a implementação do método e chamá-lo para ser executado.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Básico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Imprimir e armazenar informações em variáveis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cout &lt;&lt; “texto” &lt;&lt; endl;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cin &gt;&gt; variável;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Básico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Escrita de informações em arquivos.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ofstream arquivo;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arquivo.open("pessoas.txt", ios::app);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arquivo &lt;&lt; “texto” &lt;&lt; "\n";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Básico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38200" y="18178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informações em arquivos.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ifstream arquivo;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arquivo.open("pessoas.txt");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if(arquivo.is_open()){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while(getline(arquivo, linha)){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       cout &lt;&lt; "Nome: " &lt;&lt; linha &lt;&lt; endl;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Questões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838200" y="18178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- A linguagem C++ suporta herança múltipla?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Qual é o compilador utilizado pelo Code::Blocks?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Qual é o comando utilizado para imprimir informações na tela?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Quais as duas partes em que uma classe é dividida?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O arquivo.h é de qual parte de uma classe?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7226475" y="2534900"/>
            <a:ext cx="1366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9114725" y="2534900"/>
            <a:ext cx="1366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 API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29"/>
          <p:cNvSpPr txBox="1"/>
          <p:nvPr/>
        </p:nvSpPr>
        <p:spPr>
          <a:xfrm>
            <a:off x="677025" y="1930775"/>
            <a:ext cx="10515600" cy="42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PACIEVITCH, Yuri. </a:t>
            </a:r>
            <a:r>
              <a:rPr lang="pt-BR" sz="18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C++. </a:t>
            </a:r>
            <a:r>
              <a:rPr lang="pt-B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Disponível em: &lt;https://www.infoescola.com/informatica/cpp/&gt;. Acesso em: 25 set. 2019.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CARVALHO FILHO, Cláudio Rogério. </a:t>
            </a:r>
            <a:r>
              <a:rPr lang="pt-BR" sz="18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VISÃO GERAL DA LINGUAGEM C++. </a:t>
            </a:r>
            <a:r>
              <a:rPr lang="pt-BR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Disponível em: &lt;http://excript.com/cpp/visao-geral-linguagem-cpp.html&gt;. Acesso em: 25 set. 2019.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SANTI, Márcio; MARTHA, Luiz Fernando. </a:t>
            </a: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POO e C++: Herança e Polimorfismo. 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Disponível em: &lt;https://webserver2.tecgraf.puc-rio.br/ftp_pub/users/lfm/CIV2802-111-aula06.pdf&gt;. Acesso em: 21 out. 2019.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MANSSOUR, Isabel Harb. </a:t>
            </a: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HERANÇA MÚLTIPLA. 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Disponível em: &lt;https://www.inf.pucrs.br/manssour/LinguagemC++/HerancaMultipla.pdf&gt;. Acesso em: 21 out. 2019.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7226475" y="2534900"/>
            <a:ext cx="1366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9114725" y="2534900"/>
            <a:ext cx="1366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 API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30"/>
          <p:cNvSpPr txBox="1"/>
          <p:nvPr/>
        </p:nvSpPr>
        <p:spPr>
          <a:xfrm>
            <a:off x="677025" y="1930775"/>
            <a:ext cx="10515600" cy="42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COMPUTAÇÃO, Universidade Estadual do Oeste do Paraná - Unioeste Centro de Ciências Exatas e Tecnológicas - Ccet Curso de Ciência da. </a:t>
            </a: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INTRODUÇÃO À PROGRAMAÇÃO ORIENTADA A OBJETOS EM C++. </a:t>
            </a: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Disponível em: &lt;http://www.inf.unioeste.br/~adair/ED/Apostilas/Introducao%20POO%20C++.pdf&gt;. Acesso em: 22 out. 2019.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Ambiente de desenvolvimento</a:t>
            </a:r>
            <a:endParaRPr/>
          </a:p>
        </p:txBody>
      </p:sp>
      <p:pic>
        <p:nvPicPr>
          <p:cNvPr id="92" name="Google Shape;92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65125"/>
            <a:ext cx="1825200" cy="104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Google Shape;93;p14"/>
          <p:cNvSpPr txBox="1"/>
          <p:nvPr/>
        </p:nvSpPr>
        <p:spPr>
          <a:xfrm>
            <a:off x="838200" y="1628725"/>
            <a:ext cx="10515600" cy="4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 IDE utilizada neste trabalho para o desenvolvimento do CRUD foi o Code::Blocks. Ele pode ser baixado neste link: </a:t>
            </a:r>
            <a:r>
              <a:rPr lang="pt-B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http://www.codeblocks.org/downloads/26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compilador utilizado pelo Code::Blocks é o GNU GCC Compiler, que também é usado para compilar arquivos da linguagem 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Histórico</a:t>
            </a:r>
            <a:endParaRPr/>
          </a:p>
        </p:txBody>
      </p:sp>
      <p:pic>
        <p:nvPicPr>
          <p:cNvPr id="99" name="Google Shape;9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65125"/>
            <a:ext cx="1825200" cy="104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5"/>
          <p:cNvSpPr txBox="1"/>
          <p:nvPr/>
        </p:nvSpPr>
        <p:spPr>
          <a:xfrm>
            <a:off x="838200" y="1628725"/>
            <a:ext cx="10515600" cy="4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Baseada na linguagem C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O desenvolvimento deu-se início na década de 80, por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Bjarne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Stroustrup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Criada para ser mais eficiente que a linguagem C, porém com novas funções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Apresenta grande flexibilidade, mas necessita de cuidados ao programar para que não ocorram erros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Suporta múltiplos paradigmas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Muitos códigos podem ser transferidos para a linguagem C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Principais Características</a:t>
            </a:r>
            <a:endParaRPr/>
          </a:p>
        </p:txBody>
      </p:sp>
      <p:pic>
        <p:nvPicPr>
          <p:cNvPr id="106" name="Google Shape;10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6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Superset de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Estaticamente tipada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Compilada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Multi-paradigma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Alto e Baixo nível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Orientação a Objetos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Suporte a múltipla herança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Suporte a sobrecarga de operadores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Criação de classes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 classe é dividida em duas partes, declaração e implementação. Seguindo as boas práticas de programação a declaração fica em um arquivo .h e sua implementação em um arquivo .cpp.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Sintaxe- Criação de classes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declaração é preciso informar: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e métodos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Escopo (ou visibilidade ) dos atributos utilizando as palavras </a:t>
            </a: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pt-B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Sintaxe- Criação de classes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implementação é preciso informar: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implementação de cada método (código relacionado a cada método)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Herança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como exemplo a classe caixa.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Caixa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 altura, largura;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void setAltura(int a);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void setLargura(int l);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10" y="223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Sintaxe - Herança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38200" y="1897750"/>
            <a:ext cx="1051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 iremos criar a classe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CaixaColorida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irá herdar a classe Caixa.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CaixaColorida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Caixa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setCor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95" t="5869" r="6576" b="6264"/>
          <a:stretch/>
        </p:blipFill>
        <p:spPr>
          <a:xfrm>
            <a:off x="100300" y="426275"/>
            <a:ext cx="1605000" cy="91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823</Words>
  <Application>Microsoft Office PowerPoint</Application>
  <PresentationFormat>Widescreen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Tema do Office</vt:lpstr>
      <vt:lpstr>Linguagem C++</vt:lpstr>
      <vt:lpstr>Ambiente de desenvolvimento</vt:lpstr>
      <vt:lpstr>Histórico</vt:lpstr>
      <vt:lpstr>Principais Características</vt:lpstr>
      <vt:lpstr>Sintaxe - Criação de classes</vt:lpstr>
      <vt:lpstr>Sintaxe- Criação de classes</vt:lpstr>
      <vt:lpstr>Sintaxe- Criação de classes</vt:lpstr>
      <vt:lpstr>Sintaxe - Herança</vt:lpstr>
      <vt:lpstr>Sintaxe - Herança</vt:lpstr>
      <vt:lpstr>Sintaxe - Herança Múltipla</vt:lpstr>
      <vt:lpstr>Sintaxe - Polimorfismo</vt:lpstr>
      <vt:lpstr>Sintaxe - Polimorfismo</vt:lpstr>
      <vt:lpstr>Sintaxe - Básico</vt:lpstr>
      <vt:lpstr>Sintaxe - Básico</vt:lpstr>
      <vt:lpstr>Sintaxe - Básico</vt:lpstr>
      <vt:lpstr>Questões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C++</dc:title>
  <cp:lastModifiedBy>Gustavo Camargo</cp:lastModifiedBy>
  <cp:revision>2</cp:revision>
  <dcterms:modified xsi:type="dcterms:W3CDTF">2019-10-30T11:17:20Z</dcterms:modified>
</cp:coreProperties>
</file>