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3760113" cy="14400213"/>
  <p:notesSz cx="6858000" cy="9144000"/>
  <p:defaultTextStyle>
    <a:defPPr>
      <a:defRPr lang="pt-BR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30" d="100"/>
          <a:sy n="30" d="100"/>
        </p:scale>
        <p:origin x="111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0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1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22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9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9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B3A-AD80-4F0D-A0AC-02D3D51D9AC5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1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10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100000" l="0" r="99667">
                        <a14:foregroundMark x1="7667" y1="11429" x2="8778" y2="25000"/>
                        <a14:foregroundMark x1="10000" y1="2143" x2="89000" y2="1607"/>
                        <a14:foregroundMark x1="89889" y1="2143" x2="89000" y2="14107"/>
                        <a14:foregroundMark x1="50333" y1="76607" x2="49556" y2="78036"/>
                        <a14:foregroundMark x1="3667" y1="93393" x2="18889" y2="95893"/>
                        <a14:foregroundMark x1="18111" y1="95536" x2="96667" y2="96429"/>
                        <a14:foregroundMark x1="49889" y1="91964" x2="54333" y2="71607"/>
                        <a14:foregroundMark x1="20222" y1="93571" x2="95333" y2="92857"/>
                        <a14:foregroundMark x1="10000" y1="97321" x2="3222" y2="96607"/>
                        <a14:foregroundMark x1="60556" y1="77679" x2="89889" y2="73393"/>
                        <a14:foregroundMark x1="89889" y1="73571" x2="89889" y2="73571"/>
                        <a14:foregroundMark x1="35333" y1="79286" x2="8667" y2="5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0820" y="231580"/>
            <a:ext cx="4618644" cy="2873822"/>
          </a:xfrm>
          <a:prstGeom prst="rect">
            <a:avLst/>
          </a:prstGeom>
        </p:spPr>
      </p:pic>
      <p:pic>
        <p:nvPicPr>
          <p:cNvPr id="5" name="Picture 2" descr="Resultado de imagem para arduino uno com DHT11">
            <a:extLst>
              <a:ext uri="{FF2B5EF4-FFF2-40B4-BE49-F238E27FC236}">
                <a16:creationId xmlns:a16="http://schemas.microsoft.com/office/drawing/2014/main" id="{D812938F-9E87-4536-81A3-1192995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877" y="11706382"/>
            <a:ext cx="2942617" cy="151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084" name="Picture 12" descr="Resultado de imagem para logotipo de css">
            <a:extLst>
              <a:ext uri="{FF2B5EF4-FFF2-40B4-BE49-F238E27FC236}">
                <a16:creationId xmlns:a16="http://schemas.microsoft.com/office/drawing/2014/main" id="{317B2949-4E56-499B-B5CC-BB59B35A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145" y="319240"/>
            <a:ext cx="3455993" cy="20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logotipo de Azure">
            <a:extLst>
              <a:ext uri="{FF2B5EF4-FFF2-40B4-BE49-F238E27FC236}">
                <a16:creationId xmlns:a16="http://schemas.microsoft.com/office/drawing/2014/main" id="{3AEFABE8-90CA-4F9C-BEC8-3384591A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196" y1="53293" x2="41196" y2="53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02" y="4228313"/>
            <a:ext cx="3026416" cy="16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4357808" y="12840842"/>
            <a:ext cx="21414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Internet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AB823FA-DDB4-4D8D-88D9-90488631C715}"/>
              </a:ext>
            </a:extLst>
          </p:cNvPr>
          <p:cNvCxnSpPr>
            <a:cxnSpLocks/>
          </p:cNvCxnSpPr>
          <p:nvPr/>
        </p:nvCxnSpPr>
        <p:spPr>
          <a:xfrm>
            <a:off x="14339438" y="3733793"/>
            <a:ext cx="1597248" cy="11547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14" descr="Resultado de imagem para computador e mobile">
            <a:extLst>
              <a:ext uri="{FF2B5EF4-FFF2-40B4-BE49-F238E27FC236}">
                <a16:creationId xmlns:a16="http://schemas.microsoft.com/office/drawing/2014/main" id="{C1D3BDF4-33E0-4DA9-B7A1-0B30B63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842" y="4869774"/>
            <a:ext cx="3450392" cy="2783238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43871E3-138B-4807-A8B6-2963B367FEB4}"/>
              </a:ext>
            </a:extLst>
          </p:cNvPr>
          <p:cNvSpPr/>
          <p:nvPr/>
        </p:nvSpPr>
        <p:spPr>
          <a:xfrm>
            <a:off x="17679855" y="11514898"/>
            <a:ext cx="261293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Umidificador </a:t>
            </a:r>
          </a:p>
          <a:p>
            <a:pPr algn="just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  <a:p>
            <a:pPr algn="just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 Condicionado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B5A5FA-7683-40EE-BFF0-4530A2BC8586}"/>
              </a:ext>
            </a:extLst>
          </p:cNvPr>
          <p:cNvSpPr/>
          <p:nvPr/>
        </p:nvSpPr>
        <p:spPr>
          <a:xfrm>
            <a:off x="11957249" y="13218800"/>
            <a:ext cx="34638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+ Sensor DHT11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D8D7C7-03D8-4B92-AF83-CED6A1AC5D49}"/>
              </a:ext>
            </a:extLst>
          </p:cNvPr>
          <p:cNvSpPr/>
          <p:nvPr/>
        </p:nvSpPr>
        <p:spPr>
          <a:xfrm>
            <a:off x="21178266" y="7274781"/>
            <a:ext cx="1547201" cy="5309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</a:t>
            </a:r>
            <a:endParaRPr lang="pt-BR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modem de internet">
            <a:extLst>
              <a:ext uri="{FF2B5EF4-FFF2-40B4-BE49-F238E27FC236}">
                <a16:creationId xmlns:a16="http://schemas.microsoft.com/office/drawing/2014/main" id="{82623677-CCEB-47C6-8FBB-045CD7C1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00" r="100000">
                        <a14:foregroundMark x1="13000" y1="55000" x2="12200" y2="64800"/>
                        <a14:foregroundMark x1="87600" y1="53200" x2="93600" y2="7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019" y="11494317"/>
            <a:ext cx="1456600" cy="145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96A891-CCDB-448D-80B6-3C43883E7F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3000" y1="21645" x2="84000" y2="3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3935" y="6149149"/>
            <a:ext cx="1536962" cy="17751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82EDD-CE4B-4C1B-9060-F4CD245FD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6933" l="0" r="100000">
                        <a14:foregroundMark x1="5025" y1="86503" x2="91960" y2="90798"/>
                        <a14:foregroundMark x1="2513" y1="69325" x2="30653" y2="73620"/>
                        <a14:foregroundMark x1="47236" y1="21472" x2="47236" y2="21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6535" y="5825393"/>
            <a:ext cx="1786828" cy="146358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EE0974-53E6-4AED-897C-A38F7FD33207}"/>
              </a:ext>
            </a:extLst>
          </p:cNvPr>
          <p:cNvSpPr txBox="1"/>
          <p:nvPr/>
        </p:nvSpPr>
        <p:spPr>
          <a:xfrm>
            <a:off x="15518122" y="12279353"/>
            <a:ext cx="238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Troca 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049316-4A88-482C-A96F-61CBB246F18B}"/>
              </a:ext>
            </a:extLst>
          </p:cNvPr>
          <p:cNvSpPr txBox="1"/>
          <p:nvPr/>
        </p:nvSpPr>
        <p:spPr>
          <a:xfrm>
            <a:off x="6325771" y="9991214"/>
            <a:ext cx="437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dados coletados são enviado para a nuvem e suas ferramentas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B98BE3-D6B9-44A3-B442-ABD2ECDEB9A5}"/>
              </a:ext>
            </a:extLst>
          </p:cNvPr>
          <p:cNvSpPr txBox="1"/>
          <p:nvPr/>
        </p:nvSpPr>
        <p:spPr>
          <a:xfrm>
            <a:off x="14602519" y="5971809"/>
            <a:ext cx="553032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Linguagens usadas para criação da aplicação Web responsiva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100000" l="0" r="99667">
                        <a14:foregroundMark x1="7667" y1="11429" x2="8778" y2="25000"/>
                        <a14:foregroundMark x1="10000" y1="2143" x2="89000" y2="1607"/>
                        <a14:foregroundMark x1="89889" y1="2143" x2="89000" y2="14107"/>
                        <a14:foregroundMark x1="50333" y1="76607" x2="49556" y2="78036"/>
                        <a14:foregroundMark x1="3667" y1="93393" x2="18889" y2="95893"/>
                        <a14:foregroundMark x1="18111" y1="95536" x2="96667" y2="96429"/>
                        <a14:foregroundMark x1="49889" y1="91964" x2="54333" y2="71607"/>
                        <a14:foregroundMark x1="20222" y1="93571" x2="95333" y2="92857"/>
                        <a14:foregroundMark x1="10000" y1="97321" x2="3222" y2="96607"/>
                        <a14:foregroundMark x1="60556" y1="77679" x2="89889" y2="73393"/>
                        <a14:foregroundMark x1="89889" y1="73571" x2="89889" y2="73571"/>
                        <a14:foregroundMark x1="35333" y1="79286" x2="8667" y2="5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3763" y="11922680"/>
            <a:ext cx="1652525" cy="1028237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8500144" y="13067864"/>
            <a:ext cx="16347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JS/Node JS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8544496" y="11533280"/>
            <a:ext cx="17249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 Local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50106" y="10948525"/>
            <a:ext cx="16282736" cy="29481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1705234" y="10465067"/>
            <a:ext cx="2542636" cy="570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1025921" y="10376106"/>
            <a:ext cx="2529982" cy="1330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Rede local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182755" y="9942921"/>
            <a:ext cx="4670873" cy="879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pt-BR"/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653" y="5794087"/>
            <a:ext cx="1016429" cy="211962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383" y="6358597"/>
            <a:ext cx="889870" cy="185570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916" y="6513109"/>
            <a:ext cx="610476" cy="127306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363" y="6640415"/>
            <a:ext cx="159077" cy="159077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824" y="6367675"/>
            <a:ext cx="239949" cy="239949"/>
          </a:xfrm>
          <a:prstGeom prst="rect">
            <a:avLst/>
          </a:prstGeom>
        </p:spPr>
      </p:pic>
      <p:cxnSp>
        <p:nvCxnSpPr>
          <p:cNvPr id="97" name="Conector de Seta Reta 96"/>
          <p:cNvCxnSpPr/>
          <p:nvPr/>
        </p:nvCxnSpPr>
        <p:spPr>
          <a:xfrm flipH="1">
            <a:off x="4232488" y="6837453"/>
            <a:ext cx="105837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8" name="Imagem 107">
            <a:extLst>
              <a:ext uri="{FF2B5EF4-FFF2-40B4-BE49-F238E27FC236}">
                <a16:creationId xmlns:a16="http://schemas.microsoft.com/office/drawing/2014/main" id="{4F96A891-CCDB-448D-80B6-3C43883E7F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3000" y1="21645" x2="84000" y2="3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8251" y="12054191"/>
            <a:ext cx="447774" cy="517178"/>
          </a:xfrm>
          <a:prstGeom prst="rect">
            <a:avLst/>
          </a:prstGeom>
        </p:spPr>
      </p:pic>
      <p:cxnSp>
        <p:nvCxnSpPr>
          <p:cNvPr id="69" name="Conector de Seta Reta 68"/>
          <p:cNvCxnSpPr/>
          <p:nvPr/>
        </p:nvCxnSpPr>
        <p:spPr>
          <a:xfrm flipV="1">
            <a:off x="3515143" y="5347976"/>
            <a:ext cx="598220" cy="4379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V="1">
            <a:off x="6845767" y="8407797"/>
            <a:ext cx="0" cy="1244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m 89"/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961" b="89844" l="3711" r="941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27" t="23699" b="24881"/>
          <a:stretch/>
        </p:blipFill>
        <p:spPr>
          <a:xfrm>
            <a:off x="533000" y="3547028"/>
            <a:ext cx="8827820" cy="4799750"/>
          </a:xfrm>
          <a:prstGeom prst="rect">
            <a:avLst/>
          </a:prstGeom>
        </p:spPr>
      </p:pic>
      <p:cxnSp>
        <p:nvCxnSpPr>
          <p:cNvPr id="101" name="Conector de Seta Reta 100"/>
          <p:cNvCxnSpPr/>
          <p:nvPr/>
        </p:nvCxnSpPr>
        <p:spPr>
          <a:xfrm>
            <a:off x="7531768" y="8424019"/>
            <a:ext cx="8021" cy="12278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 flipV="1">
            <a:off x="6530783" y="12360802"/>
            <a:ext cx="1379099" cy="16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>
            <a:off x="6460118" y="12679463"/>
            <a:ext cx="1559885" cy="20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/>
          <p:nvPr/>
        </p:nvCxnSpPr>
        <p:spPr>
          <a:xfrm>
            <a:off x="10381982" y="12630126"/>
            <a:ext cx="1559885" cy="20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/>
          <p:cNvCxnSpPr/>
          <p:nvPr/>
        </p:nvCxnSpPr>
        <p:spPr>
          <a:xfrm flipH="1" flipV="1">
            <a:off x="10381982" y="12299852"/>
            <a:ext cx="1379099" cy="16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/>
          <p:cNvCxnSpPr/>
          <p:nvPr/>
        </p:nvCxnSpPr>
        <p:spPr>
          <a:xfrm flipH="1" flipV="1">
            <a:off x="15631125" y="12235312"/>
            <a:ext cx="1379099" cy="16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>
            <a:off x="15559815" y="12752848"/>
            <a:ext cx="1559885" cy="20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DAB823FA-DDB4-4D8D-88D9-90488631C715}"/>
              </a:ext>
            </a:extLst>
          </p:cNvPr>
          <p:cNvCxnSpPr>
            <a:cxnSpLocks/>
          </p:cNvCxnSpPr>
          <p:nvPr/>
        </p:nvCxnSpPr>
        <p:spPr>
          <a:xfrm flipV="1">
            <a:off x="7669405" y="3547028"/>
            <a:ext cx="1338846" cy="12760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41</Words>
  <Application>Microsoft Office PowerPoint</Application>
  <PresentationFormat>Personalizar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Aluno</cp:lastModifiedBy>
  <cp:revision>30</cp:revision>
  <dcterms:created xsi:type="dcterms:W3CDTF">2019-03-29T22:57:45Z</dcterms:created>
  <dcterms:modified xsi:type="dcterms:W3CDTF">2019-05-06T20:34:07Z</dcterms:modified>
</cp:coreProperties>
</file>