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9" d="100"/>
          <a:sy n="49" d="100"/>
        </p:scale>
        <p:origin x="46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7262-0E78-4517-9550-39E3C34A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3C437-743C-4298-8DF3-9A6E63F5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9BFB-70AF-41AB-8103-9411C4A9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F21A-D763-4C15-A120-B0F2B5992446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B279-F615-4F94-972B-852E6686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4948-891B-42C8-BFBD-62466192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A319-3D9F-405D-9045-C4B717B277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15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639D-AB52-4CB2-82C8-BD115105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73C5-326C-400E-B26D-8816DD16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DBCD-5072-47A9-A646-C378F872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F21A-D763-4C15-A120-B0F2B5992446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364D-22DC-4C50-B94B-A7684218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43FE-1A49-44A0-B21B-C46048ED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A319-3D9F-405D-9045-C4B717B277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14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65582-52B7-48C7-B535-A6A77E0E3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1D0AE-A5B8-412B-B1F6-79C4AEE94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1BD84-8A68-4F99-A998-4D4D7353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F21A-D763-4C15-A120-B0F2B5992446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9C6E-1D0B-4BF4-9782-51702543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8BCD-F88D-486B-8F84-488A81E3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A319-3D9F-405D-9045-C4B717B277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644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9B88-8E70-4502-9F90-5A7E6711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2A68-D093-4B3B-B029-859477BA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1529-8912-4600-AB40-7145634C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F21A-D763-4C15-A120-B0F2B5992446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034E-B6B7-42CE-B686-E8CB1031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A5593-A64E-4DBA-AD57-02A685BA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A319-3D9F-405D-9045-C4B717B277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671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245F-C823-42CB-8E8A-B1A27511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B5294-4F28-4929-835A-98EA8697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0C396-1700-4F20-A300-E34E8C14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F21A-D763-4C15-A120-B0F2B5992446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4EC3B-E20C-43B6-A91E-AE39BE88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A10FF-088D-4114-AAB9-846FAD09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A319-3D9F-405D-9045-C4B717B277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15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92BD-E31F-4BB3-9B23-B711DD58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BB2-6268-4764-BEA9-7C8366F8A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DA3A4-5DF0-4A7E-BAB7-DA5A8DA4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78C15-A78B-4698-A2F6-3D08D72E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F21A-D763-4C15-A120-B0F2B5992446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6ED0F-811D-4355-84BE-CB7A4F0F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B3B73-50FE-4998-8B05-FB9E406C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A319-3D9F-405D-9045-C4B717B277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600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62FB-73E2-4955-AD77-71739EA0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CF69-61DC-4AF3-9F08-6CEED0B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B6729-6FC5-4B89-A33A-E2A04CDEF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129F9-D49F-4C90-BDC0-4A9E24DA3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51681-1075-4952-B495-927837DE5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A00C9-6942-43AD-AF56-427D5AB0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F21A-D763-4C15-A120-B0F2B5992446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E48FE-7670-43CE-B27D-7ACD5893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84A21-CD15-450A-822D-F14BE0BE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A319-3D9F-405D-9045-C4B717B277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7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FED5-F392-4727-9F8C-621914E1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A540-6543-458A-8886-8EF93730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F21A-D763-4C15-A120-B0F2B5992446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B6E0B-ED5E-4D3D-BA59-CD28C76F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82F7C-323E-46A8-896E-51A1474B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A319-3D9F-405D-9045-C4B717B277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527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A8A8B-5B7A-4F43-8899-7790F320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F21A-D763-4C15-A120-B0F2B5992446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24071-31C3-40B8-860A-3809BBDA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FA1C-7B7C-4AF2-97DC-602C0A1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A319-3D9F-405D-9045-C4B717B277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543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D8E2-8F84-4B05-9221-17C4A73D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2263-A779-4724-89E4-0443939D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22CB5-72A1-4C60-ABAE-EBDF76AE6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DAF6-78A1-4533-9903-FDE43D5A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F21A-D763-4C15-A120-B0F2B5992446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DD6A9-6BFE-424D-A627-1D436D71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7351C-F0A0-47FF-93E4-24F0311C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A319-3D9F-405D-9045-C4B717B277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775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EF45-81DD-456B-8DA0-9F73CF40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6C6D6-093B-48AB-B6DD-C148D231E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343DD-8061-4FE0-9D2B-AA9C56C35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66921-76CF-4EC1-8CBC-991FB282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F21A-D763-4C15-A120-B0F2B5992446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AA325-B60A-4D3C-B546-6B214791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52607-ADDB-4032-882B-08F27257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A319-3D9F-405D-9045-C4B717B277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76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3B46D-EBFD-413C-8BD2-89950930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9EC4-2F76-4D46-A856-77846FE6F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13E8-AA5F-4A4C-A477-D8F071216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F21A-D763-4C15-A120-B0F2B5992446}" type="datetimeFigureOut">
              <a:rPr lang="en-ID" smtClean="0"/>
              <a:t>17/11/2022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65D0-A6F5-4437-8F6D-43121141C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0B0C-5917-4AD0-8E88-4B343C7A0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A319-3D9F-405D-9045-C4B717B277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240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51F5-9271-4E97-8DCF-C3A9176B7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Laundry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dirty="0" err="1"/>
              <a:t>Antar</a:t>
            </a:r>
            <a:r>
              <a:rPr lang="en-US" b="1" dirty="0"/>
              <a:t> Laundry)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66C9C-9359-4CD5-B2FE-15A37C86D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090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8776-A3EF-46E4-8BD3-8BBCE82F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</a:t>
            </a:r>
            <a:r>
              <a:rPr lang="en-US" dirty="0" err="1"/>
              <a:t>Screan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45E6-2AFF-4EB8-8C6C-2FF0C3EC1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Splash </a:t>
            </a:r>
            <a:r>
              <a:rPr lang="en-US" dirty="0" err="1"/>
              <a:t>Screan</a:t>
            </a:r>
            <a:endParaRPr lang="en-US" dirty="0"/>
          </a:p>
          <a:p>
            <a:pPr lvl="1"/>
            <a:r>
              <a:rPr lang="en-US" dirty="0"/>
              <a:t>Logo , Background</a:t>
            </a:r>
          </a:p>
          <a:p>
            <a:r>
              <a:rPr lang="en-US" dirty="0"/>
              <a:t>Home</a:t>
            </a:r>
          </a:p>
          <a:p>
            <a:pPr lvl="1"/>
            <a:r>
              <a:rPr lang="en-US" dirty="0"/>
              <a:t>User Profile</a:t>
            </a:r>
          </a:p>
          <a:p>
            <a:pPr lvl="1"/>
            <a:r>
              <a:rPr lang="en-US" dirty="0" err="1"/>
              <a:t>Informsdi</a:t>
            </a:r>
            <a:r>
              <a:rPr lang="en-US" dirty="0"/>
              <a:t> </a:t>
            </a:r>
            <a:r>
              <a:rPr lang="en-US" dirty="0" err="1"/>
              <a:t>saldo</a:t>
            </a:r>
            <a:endParaRPr lang="en-US" dirty="0"/>
          </a:p>
          <a:p>
            <a:pPr lvl="1"/>
            <a:r>
              <a:rPr lang="en-US" dirty="0" err="1"/>
              <a:t>Layanan</a:t>
            </a:r>
            <a:r>
              <a:rPr lang="en-US" dirty="0"/>
              <a:t> kami</a:t>
            </a:r>
          </a:p>
          <a:p>
            <a:pPr lvl="1"/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(</a:t>
            </a:r>
            <a:r>
              <a:rPr lang="en-US" dirty="0" err="1"/>
              <a:t>Kkiloan</a:t>
            </a:r>
            <a:r>
              <a:rPr lang="en-US" dirty="0"/>
              <a:t>, </a:t>
            </a:r>
            <a:r>
              <a:rPr lang="en-US" dirty="0" err="1"/>
              <a:t>Satuan</a:t>
            </a:r>
            <a:r>
              <a:rPr lang="en-US" dirty="0"/>
              <a:t>, </a:t>
            </a:r>
            <a:r>
              <a:rPr lang="en-US" dirty="0" err="1"/>
              <a:t>Strika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VIP, Express)</a:t>
            </a:r>
          </a:p>
          <a:p>
            <a:pPr lvl="1"/>
            <a:r>
              <a:rPr lang="en-US" dirty="0"/>
              <a:t>Tab Bottom Navigation (</a:t>
            </a:r>
            <a:r>
              <a:rPr lang="en-US" dirty="0" err="1"/>
              <a:t>Beranda</a:t>
            </a:r>
            <a:r>
              <a:rPr lang="en-US" dirty="0"/>
              <a:t>, Daftar </a:t>
            </a:r>
            <a:r>
              <a:rPr lang="en-US" dirty="0" err="1"/>
              <a:t>Pesanan</a:t>
            </a:r>
            <a:r>
              <a:rPr lang="en-US" dirty="0"/>
              <a:t>, </a:t>
            </a:r>
            <a:r>
              <a:rPr lang="en-US" dirty="0" err="1"/>
              <a:t>Akun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817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067C-1967-4A7D-9820-AC81936D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Warna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CD43-514E-494C-9FC9-14B3F9A5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= #55cb95</a:t>
            </a:r>
          </a:p>
          <a:p>
            <a:r>
              <a:rPr lang="en-US" dirty="0" err="1"/>
              <a:t>Sesondary</a:t>
            </a:r>
            <a:r>
              <a:rPr lang="en-US" dirty="0"/>
              <a:t> = #e0f7ef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735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Aplikasi Laundry (Antar Laundry)</vt:lpstr>
      <vt:lpstr>Splash Screan</vt:lpstr>
      <vt:lpstr>Warna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Laundry (Antar Laundry)</dc:title>
  <dc:creator>Alphacentauri</dc:creator>
  <cp:lastModifiedBy>Alphacentauri</cp:lastModifiedBy>
  <cp:revision>7</cp:revision>
  <dcterms:created xsi:type="dcterms:W3CDTF">2022-11-17T05:14:55Z</dcterms:created>
  <dcterms:modified xsi:type="dcterms:W3CDTF">2022-11-17T06:24:31Z</dcterms:modified>
</cp:coreProperties>
</file>