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F78-D911-47FA-94A0-A766D1A26EC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F968-D43D-4039-9654-8DE7454E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0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F78-D911-47FA-94A0-A766D1A26EC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F968-D43D-4039-9654-8DE7454E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9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F78-D911-47FA-94A0-A766D1A26EC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F968-D43D-4039-9654-8DE7454E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8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F78-D911-47FA-94A0-A766D1A26EC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F968-D43D-4039-9654-8DE7454E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7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F78-D911-47FA-94A0-A766D1A26EC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F968-D43D-4039-9654-8DE7454E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0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F78-D911-47FA-94A0-A766D1A26EC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F968-D43D-4039-9654-8DE7454E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7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F78-D911-47FA-94A0-A766D1A26EC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F968-D43D-4039-9654-8DE7454E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F78-D911-47FA-94A0-A766D1A26EC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F968-D43D-4039-9654-8DE7454E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0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F78-D911-47FA-94A0-A766D1A26EC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F968-D43D-4039-9654-8DE7454E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6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F78-D911-47FA-94A0-A766D1A26EC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F968-D43D-4039-9654-8DE7454E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4F78-D911-47FA-94A0-A766D1A26EC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F968-D43D-4039-9654-8DE7454E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6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C4F78-D911-47FA-94A0-A766D1A26EC7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0F968-D43D-4039-9654-8DE7454EE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75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P1MMO</a:t>
            </a:r>
            <a:r>
              <a:rPr lang="ko-KR" altLang="en-US" dirty="0" smtClean="0"/>
              <a:t> </a:t>
            </a:r>
            <a:r>
              <a:rPr lang="en-US" altLang="ko-KR" dirty="0" smtClean="0"/>
              <a:t>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97286"/>
            <a:ext cx="9144000" cy="460513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 김동현 서현석 </a:t>
            </a:r>
            <a:r>
              <a:rPr lang="ko-KR" altLang="en-US" dirty="0" err="1" smtClean="0"/>
              <a:t>박윤하</a:t>
            </a:r>
            <a:r>
              <a:rPr lang="ko-KR" altLang="en-US" dirty="0" smtClean="0"/>
              <a:t> 박윤서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59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8"/>
          <a:stretch/>
        </p:blipFill>
        <p:spPr>
          <a:xfrm>
            <a:off x="0" y="474783"/>
            <a:ext cx="12192000" cy="660302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390444" y="4001868"/>
            <a:ext cx="822960" cy="4229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076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0"/>
          <a:stretch/>
        </p:blipFill>
        <p:spPr>
          <a:xfrm>
            <a:off x="0" y="589085"/>
            <a:ext cx="12223882" cy="68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7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9" y="204289"/>
            <a:ext cx="7140559" cy="6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277847"/>
            <a:ext cx="6772398" cy="626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1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4" y="298671"/>
            <a:ext cx="3368332" cy="61727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196" y="111964"/>
            <a:ext cx="5235394" cy="65461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44420" y="4626786"/>
            <a:ext cx="1847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https://docs.google.com/spreadsheets/u/0/d/16feKB5iMB7abHiWgz5pFegdbceKS_wVCEdRxVfjJNGc/htmlview#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9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11" y="975945"/>
            <a:ext cx="9589325" cy="47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9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12</Words>
  <Application>Microsoft Office PowerPoint</Application>
  <PresentationFormat>와이드스크린</PresentationFormat>
  <Paragraphs>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Theme</vt:lpstr>
      <vt:lpstr>P1MMO GAME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 GAME</dc:title>
  <dc:creator>으흥</dc:creator>
  <cp:lastModifiedBy>YUHAN</cp:lastModifiedBy>
  <cp:revision>15</cp:revision>
  <dcterms:created xsi:type="dcterms:W3CDTF">2024-05-29T18:14:00Z</dcterms:created>
  <dcterms:modified xsi:type="dcterms:W3CDTF">2024-05-30T04:00:03Z</dcterms:modified>
</cp:coreProperties>
</file>