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6" r:id="rId3"/>
    <p:sldId id="274" r:id="rId4"/>
    <p:sldId id="260" r:id="rId5"/>
    <p:sldId id="261" r:id="rId6"/>
    <p:sldId id="264" r:id="rId7"/>
    <p:sldId id="265" r:id="rId8"/>
    <p:sldId id="262" r:id="rId9"/>
    <p:sldId id="267" r:id="rId10"/>
    <p:sldId id="287" r:id="rId11"/>
    <p:sldId id="263" r:id="rId12"/>
    <p:sldId id="279" r:id="rId13"/>
    <p:sldId id="277" r:id="rId14"/>
    <p:sldId id="278" r:id="rId15"/>
    <p:sldId id="281" r:id="rId16"/>
    <p:sldId id="283" r:id="rId17"/>
    <p:sldId id="286" r:id="rId18"/>
    <p:sldId id="28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8D13-471D-4675-ACF4-C70EB1487E4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9BCC-6B05-4E25-AB2E-A5F64558A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8D13-471D-4675-ACF4-C70EB1487E4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9BCC-6B05-4E25-AB2E-A5F64558A4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8D13-471D-4675-ACF4-C70EB1487E4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9BCC-6B05-4E25-AB2E-A5F64558A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2026940"/>
            <a:ext cx="84630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98884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1" y="181663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4737100"/>
          <a:ext cx="8210500" cy="690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5099282"/>
            <a:ext cx="2016472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5099282"/>
            <a:ext cx="2016472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5099282"/>
            <a:ext cx="2016472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5099282"/>
            <a:ext cx="2016472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99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8D13-471D-4675-ACF4-C70EB1487E4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9BCC-6B05-4E25-AB2E-A5F64558A4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9BCC-6B05-4E25-AB2E-A5F64558A4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2118D13-471D-4675-ACF4-C70EB1487E45}" type="datetimeFigureOut">
              <a:rPr lang="ko-KR" altLang="en-US" smtClean="0"/>
              <a:t>2018-11-04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8D13-471D-4675-ACF4-C70EB1487E4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9BCC-6B05-4E25-AB2E-A5F64558A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8D13-471D-4675-ACF4-C70EB1487E4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9BCC-6B05-4E25-AB2E-A5F64558A4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8D13-471D-4675-ACF4-C70EB1487E4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9BCC-6B05-4E25-AB2E-A5F64558A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8D13-471D-4675-ACF4-C70EB1487E4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9BCC-6B05-4E25-AB2E-A5F64558A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8D13-471D-4675-ACF4-C70EB1487E4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9BCC-6B05-4E25-AB2E-A5F64558A4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8D13-471D-4675-ACF4-C70EB1487E4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9BCC-6B05-4E25-AB2E-A5F64558A4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2118D13-471D-4675-ACF4-C70EB1487E4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2409BCC-6B05-4E25-AB2E-A5F64558A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5428" y="2276872"/>
            <a:ext cx="8463036" cy="57606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범죄 예방 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Storyboard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1.0.1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2018.11.04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Kosta_190</a:t>
            </a:r>
            <a:r>
              <a:rPr lang="ko-KR" altLang="en-US" sz="1400" dirty="0" smtClean="0">
                <a:solidFill>
                  <a:schemeClr val="tx1"/>
                </a:solidFill>
              </a:rPr>
              <a:t>기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김성엽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양아람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003" y="5541235"/>
            <a:ext cx="4978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Kosta_190</a:t>
            </a:r>
            <a:r>
              <a:rPr lang="ko-KR" altLang="en-US" sz="1100" dirty="0" smtClean="0">
                <a:latin typeface="+mn-ea"/>
              </a:rPr>
              <a:t>기</a:t>
            </a:r>
            <a:r>
              <a:rPr lang="en-US" altLang="ko-KR" sz="1100" baseline="0" dirty="0" smtClean="0">
                <a:latin typeface="+mn-ea"/>
              </a:rPr>
              <a:t> | </a:t>
            </a:r>
            <a:r>
              <a:rPr lang="ko-KR" altLang="en-US" sz="1100" dirty="0" smtClean="0">
                <a:latin typeface="+mn-ea"/>
              </a:rPr>
              <a:t>김성엽 </a:t>
            </a:r>
            <a:r>
              <a:rPr lang="en-US" altLang="ko-KR" sz="1100" baseline="0" dirty="0" smtClean="0">
                <a:latin typeface="+mn-ea"/>
              </a:rPr>
              <a:t>david2-1@hanmail.net  T.010-5098-1799</a:t>
            </a:r>
          </a:p>
          <a:p>
            <a:r>
              <a:rPr lang="en-US" altLang="ko-KR" sz="1100" dirty="0">
                <a:latin typeface="+mn-ea"/>
              </a:rPr>
              <a:t>Kosta_190</a:t>
            </a:r>
            <a:r>
              <a:rPr lang="ko-KR" altLang="en-US" sz="1100" dirty="0">
                <a:latin typeface="+mn-ea"/>
              </a:rPr>
              <a:t>기</a:t>
            </a:r>
            <a:r>
              <a:rPr lang="en-US" altLang="ko-KR" sz="1100" dirty="0">
                <a:latin typeface="+mn-ea"/>
              </a:rPr>
              <a:t> | </a:t>
            </a:r>
            <a:r>
              <a:rPr lang="ko-KR" altLang="en-US" sz="1100" dirty="0" smtClean="0">
                <a:latin typeface="+mn-ea"/>
              </a:rPr>
              <a:t>양아람 </a:t>
            </a:r>
            <a:r>
              <a:rPr lang="en-US" altLang="ko-KR" sz="1100" dirty="0">
                <a:latin typeface="+mn-ea"/>
              </a:rPr>
              <a:t>crying25i@naver.com  </a:t>
            </a:r>
            <a:r>
              <a:rPr lang="en-US" altLang="ko-KR" sz="1100" dirty="0" smtClean="0">
                <a:latin typeface="+mn-ea"/>
              </a:rPr>
              <a:t>T.010-8703-3965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31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Main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1556792"/>
            <a:ext cx="8136904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7544" y="5589240"/>
            <a:ext cx="8136904" cy="86409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5661248"/>
            <a:ext cx="267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+mn-ea"/>
                <a:ea typeface="+mn-ea"/>
              </a:rPr>
              <a:t>공지사항  </a:t>
            </a:r>
            <a:r>
              <a:rPr lang="en-US" altLang="ko-KR" sz="1000" dirty="0" smtClean="0">
                <a:latin typeface="+mn-ea"/>
                <a:ea typeface="+mn-ea"/>
              </a:rPr>
              <a:t>|  </a:t>
            </a:r>
            <a:r>
              <a:rPr lang="ko-KR" altLang="en-US" sz="1000" dirty="0" smtClean="0">
                <a:latin typeface="+mn-ea"/>
                <a:ea typeface="+mn-ea"/>
              </a:rPr>
              <a:t>이용약관  </a:t>
            </a:r>
            <a:r>
              <a:rPr lang="en-US" altLang="ko-KR" sz="1000" dirty="0" smtClean="0">
                <a:latin typeface="+mn-ea"/>
                <a:ea typeface="+mn-ea"/>
              </a:rPr>
              <a:t>|  </a:t>
            </a:r>
            <a:r>
              <a:rPr lang="ko-KR" altLang="en-US" sz="1000" b="0" dirty="0" smtClean="0">
                <a:latin typeface="+mn-ea"/>
                <a:ea typeface="+mn-ea"/>
              </a:rPr>
              <a:t>개인정보취급방침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9592" y="5881191"/>
            <a:ext cx="727280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200" dirty="0" smtClean="0">
                <a:latin typeface="+mn-ea"/>
              </a:rPr>
              <a:t>Kosta_190th  </a:t>
            </a:r>
            <a:r>
              <a:rPr lang="ko-KR" altLang="en-US" sz="1200" dirty="0" smtClean="0">
                <a:latin typeface="+mn-ea"/>
              </a:rPr>
              <a:t>경기 성남</a:t>
            </a:r>
            <a:r>
              <a:rPr lang="ko-KR" altLang="en-US" sz="1200" dirty="0">
                <a:latin typeface="+mn-ea"/>
              </a:rPr>
              <a:t>시</a:t>
            </a:r>
            <a:r>
              <a:rPr lang="ko-KR" altLang="en-US" sz="1200" dirty="0" smtClean="0">
                <a:latin typeface="+mn-ea"/>
              </a:rPr>
              <a:t> 분</a:t>
            </a:r>
            <a:r>
              <a:rPr lang="ko-KR" altLang="en-US" sz="1200" dirty="0">
                <a:latin typeface="+mn-ea"/>
              </a:rPr>
              <a:t>당</a:t>
            </a:r>
            <a:r>
              <a:rPr lang="ko-KR" altLang="en-US" sz="1200" dirty="0" smtClean="0">
                <a:latin typeface="+mn-ea"/>
              </a:rPr>
              <a:t>구 대왕판교로 </a:t>
            </a:r>
            <a:r>
              <a:rPr lang="en-US" altLang="ko-KR" sz="1200" dirty="0" smtClean="0">
                <a:latin typeface="+mn-ea"/>
              </a:rPr>
              <a:t>000</a:t>
            </a:r>
            <a:r>
              <a:rPr lang="ko-KR" altLang="en-US" sz="1200" dirty="0" smtClean="0"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>|  t. 031-000-0000  |  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1200" b="0" i="0" kern="1200" dirty="0" smtClean="0">
                <a:effectLst/>
              </a:rPr>
              <a:t>Copyright </a:t>
            </a:r>
            <a:r>
              <a:rPr lang="en-US" altLang="ko-KR" sz="1200" dirty="0" smtClean="0"/>
              <a:t>Kosta_190th</a:t>
            </a:r>
            <a:r>
              <a:rPr lang="en-US" altLang="ko-KR" sz="1200" b="0" i="0" kern="1200" dirty="0" smtClean="0">
                <a:effectLst/>
              </a:rPr>
              <a:t>  2018. All Rights Reserved.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21621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67544" y="2420888"/>
            <a:ext cx="8133671" cy="309634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1" name="텍스트 개체 틀 31"/>
          <p:cNvSpPr txBox="1">
            <a:spLocks/>
          </p:cNvSpPr>
          <p:nvPr/>
        </p:nvSpPr>
        <p:spPr>
          <a:xfrm>
            <a:off x="467544" y="836712"/>
            <a:ext cx="8132203" cy="589211"/>
          </a:xfrm>
          <a:prstGeom prst="rect">
            <a:avLst/>
          </a:prstGeom>
        </p:spPr>
        <p:txBody>
          <a:bodyPr vert="horz" rtlCol="0" anchor="ctr"/>
          <a:lstStyle>
            <a:defPPr>
              <a:defRPr lang="ko-KR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화면 설명</a:t>
            </a:r>
            <a:r>
              <a:rPr lang="en-US" altLang="ko-KR" dirty="0" smtClean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dirty="0"/>
              <a:t>범죄예방정책국 로고 사용 여부 </a:t>
            </a:r>
            <a:r>
              <a:rPr lang="ko-KR" altLang="en-US" dirty="0" smtClean="0"/>
              <a:t>검토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smtClean="0"/>
              <a:t>Main </a:t>
            </a:r>
            <a:r>
              <a:rPr lang="ko-KR" altLang="en-US" dirty="0" smtClean="0"/>
              <a:t>이미지 삽입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공지사항</a:t>
            </a:r>
            <a:endParaRPr lang="en-US" altLang="ko-KR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480175" y="4437112"/>
            <a:ext cx="8119571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55576" y="4419917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4253" y="4725144"/>
            <a:ext cx="7622155" cy="64807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공지사항 입니다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반드시 읽어주세요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. (2018.11.04)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2019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년 자원봉사 계획 일정입니다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. (2018.11.02)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범죄 예방 포스터 공모전에 도전하세요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! (2018.10.30)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83568" y="2510315"/>
            <a:ext cx="1166529" cy="180020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Main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이미지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1560" y="443711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0" y="1950948"/>
            <a:ext cx="3821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b="1" dirty="0" smtClean="0">
                <a:latin typeface="+mn-ea"/>
              </a:rPr>
              <a:t>주요업</a:t>
            </a:r>
            <a:r>
              <a:rPr lang="ko-KR" altLang="en-US" sz="1050" b="1" dirty="0">
                <a:latin typeface="+mn-ea"/>
              </a:rPr>
              <a:t>무</a:t>
            </a:r>
            <a:r>
              <a:rPr lang="ko-KR" altLang="en-US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공지사</a:t>
            </a:r>
            <a:r>
              <a:rPr lang="ko-KR" altLang="en-US" sz="1050" b="1" dirty="0">
                <a:latin typeface="+mn-ea"/>
              </a:rPr>
              <a:t>항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자원봉사</a:t>
            </a:r>
            <a:r>
              <a:rPr lang="en-US" altLang="ko-KR" sz="1050" b="1" dirty="0">
                <a:latin typeface="+mn-ea"/>
              </a:rPr>
              <a:t> | </a:t>
            </a:r>
            <a:r>
              <a:rPr lang="ko-KR" altLang="en-US" sz="1050" b="1" dirty="0" smtClean="0">
                <a:latin typeface="+mn-ea"/>
              </a:rPr>
              <a:t>상담</a:t>
            </a:r>
            <a:r>
              <a:rPr lang="en-US" altLang="ko-KR" sz="1050" b="1" dirty="0" smtClean="0">
                <a:latin typeface="+mn-ea"/>
              </a:rPr>
              <a:t>&amp;</a:t>
            </a:r>
            <a:r>
              <a:rPr lang="ko-KR" altLang="en-US" sz="1050" b="1" dirty="0" smtClean="0">
                <a:latin typeface="+mn-ea"/>
              </a:rPr>
              <a:t>신고센터</a:t>
            </a:r>
            <a:endParaRPr lang="ko-KR" altLang="en-US" sz="10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6" y="2780928"/>
            <a:ext cx="811957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611560" y="249231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08" y="1648036"/>
            <a:ext cx="323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Login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2" name="부제목 1"/>
          <p:cNvSpPr txBox="1">
            <a:spLocks/>
          </p:cNvSpPr>
          <p:nvPr/>
        </p:nvSpPr>
        <p:spPr>
          <a:xfrm>
            <a:off x="359532" y="1628800"/>
            <a:ext cx="8424936" cy="396044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20000"/>
              </a:lnSpc>
            </a:pPr>
            <a:endParaRPr lang="en-US" altLang="ko-KR" sz="20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ko-KR" sz="2000" dirty="0" smtClean="0">
                <a:latin typeface="+mn-ea"/>
              </a:rPr>
              <a:t>4.1 Login </a:t>
            </a:r>
          </a:p>
          <a:p>
            <a:pPr lvl="0">
              <a:lnSpc>
                <a:spcPct val="120000"/>
              </a:lnSpc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ko-KR" sz="2000" dirty="0" smtClean="0">
                <a:latin typeface="+mn-ea"/>
              </a:rPr>
              <a:t>4.2 Login &gt; </a:t>
            </a:r>
            <a:r>
              <a:rPr lang="ko-KR" altLang="en-US" sz="2000" dirty="0" smtClean="0">
                <a:latin typeface="+mn-ea"/>
              </a:rPr>
              <a:t>회원가입</a:t>
            </a:r>
            <a:endParaRPr lang="en-US" altLang="ko-KR" sz="20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4.3 </a:t>
            </a:r>
            <a:r>
              <a:rPr lang="en-US" altLang="ko-KR" sz="2000" dirty="0" smtClean="0">
                <a:latin typeface="+mn-ea"/>
              </a:rPr>
              <a:t>Login &gt; error </a:t>
            </a:r>
            <a:r>
              <a:rPr lang="en-US" altLang="ko-KR" sz="2000" dirty="0" err="1" smtClean="0">
                <a:latin typeface="+mn-ea"/>
              </a:rPr>
              <a:t>msg</a:t>
            </a:r>
            <a:endParaRPr lang="en-US" altLang="ko-KR" sz="20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4.3.1 </a:t>
            </a:r>
            <a:r>
              <a:rPr lang="en-US" altLang="ko-KR" sz="2000" dirty="0" smtClean="0">
                <a:latin typeface="+mn-ea"/>
              </a:rPr>
              <a:t>Login &gt; error </a:t>
            </a:r>
            <a:r>
              <a:rPr lang="en-US" altLang="ko-KR" sz="2000" dirty="0" err="1" smtClean="0">
                <a:latin typeface="+mn-ea"/>
              </a:rPr>
              <a:t>msg</a:t>
            </a:r>
            <a:r>
              <a:rPr lang="en-US" altLang="ko-KR" sz="2000" dirty="0" smtClean="0">
                <a:latin typeface="+mn-ea"/>
              </a:rPr>
              <a:t> &gt; ID</a:t>
            </a:r>
            <a:r>
              <a:rPr lang="ko-KR" altLang="en-US" sz="2000" dirty="0" smtClean="0">
                <a:latin typeface="+mn-ea"/>
              </a:rPr>
              <a:t>찾기</a:t>
            </a:r>
            <a:endParaRPr lang="en-US" altLang="ko-KR" sz="20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4.3.2 </a:t>
            </a:r>
            <a:r>
              <a:rPr lang="en-US" altLang="ko-KR" sz="2000" dirty="0" smtClean="0">
                <a:latin typeface="+mn-ea"/>
              </a:rPr>
              <a:t>Login &gt; error </a:t>
            </a:r>
            <a:r>
              <a:rPr lang="en-US" altLang="ko-KR" sz="2000" dirty="0" err="1" smtClean="0">
                <a:latin typeface="+mn-ea"/>
              </a:rPr>
              <a:t>msg</a:t>
            </a:r>
            <a:r>
              <a:rPr lang="en-US" altLang="ko-KR" sz="2000" dirty="0" smtClean="0">
                <a:latin typeface="+mn-ea"/>
              </a:rPr>
              <a:t> &gt; </a:t>
            </a:r>
            <a:r>
              <a:rPr lang="ko-KR" altLang="en-US" sz="2000" dirty="0" smtClean="0">
                <a:latin typeface="+mn-ea"/>
              </a:rPr>
              <a:t>비밀번호 찾기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2362470"/>
            <a:ext cx="820891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3095249"/>
            <a:ext cx="820891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3815329"/>
            <a:ext cx="820891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4581128"/>
            <a:ext cx="820891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5327497"/>
            <a:ext cx="820891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Login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908720"/>
            <a:ext cx="8136904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7544" y="5661248"/>
            <a:ext cx="8136904" cy="86409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5775067"/>
            <a:ext cx="267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+mn-ea"/>
                <a:ea typeface="+mn-ea"/>
              </a:rPr>
              <a:t>공지사항  </a:t>
            </a:r>
            <a:r>
              <a:rPr lang="en-US" altLang="ko-KR" sz="1000" dirty="0" smtClean="0">
                <a:latin typeface="+mn-ea"/>
                <a:ea typeface="+mn-ea"/>
              </a:rPr>
              <a:t>|  </a:t>
            </a:r>
            <a:r>
              <a:rPr lang="ko-KR" altLang="en-US" sz="1000" dirty="0" smtClean="0">
                <a:latin typeface="+mn-ea"/>
                <a:ea typeface="+mn-ea"/>
              </a:rPr>
              <a:t>이용약관  </a:t>
            </a:r>
            <a:r>
              <a:rPr lang="en-US" altLang="ko-KR" sz="1000" dirty="0" smtClean="0">
                <a:latin typeface="+mn-ea"/>
                <a:ea typeface="+mn-ea"/>
              </a:rPr>
              <a:t>|  </a:t>
            </a:r>
            <a:r>
              <a:rPr lang="ko-KR" altLang="en-US" sz="1000" b="0" dirty="0" smtClean="0">
                <a:latin typeface="+mn-ea"/>
                <a:ea typeface="+mn-ea"/>
              </a:rPr>
              <a:t>개인정보취급방침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9592" y="6021288"/>
            <a:ext cx="727280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200" dirty="0" smtClean="0">
                <a:latin typeface="+mn-ea"/>
              </a:rPr>
              <a:t>Kosta_190th  </a:t>
            </a:r>
            <a:r>
              <a:rPr lang="ko-KR" altLang="en-US" sz="1200" dirty="0" smtClean="0">
                <a:latin typeface="+mn-ea"/>
              </a:rPr>
              <a:t>경기 성남</a:t>
            </a:r>
            <a:r>
              <a:rPr lang="ko-KR" altLang="en-US" sz="1200" dirty="0">
                <a:latin typeface="+mn-ea"/>
              </a:rPr>
              <a:t>시</a:t>
            </a:r>
            <a:r>
              <a:rPr lang="ko-KR" altLang="en-US" sz="1200" dirty="0" smtClean="0">
                <a:latin typeface="+mn-ea"/>
              </a:rPr>
              <a:t> 분</a:t>
            </a:r>
            <a:r>
              <a:rPr lang="ko-KR" altLang="en-US" sz="1200" dirty="0">
                <a:latin typeface="+mn-ea"/>
              </a:rPr>
              <a:t>당</a:t>
            </a:r>
            <a:r>
              <a:rPr lang="ko-KR" altLang="en-US" sz="1200" dirty="0" smtClean="0">
                <a:latin typeface="+mn-ea"/>
              </a:rPr>
              <a:t>구 대왕판교로 </a:t>
            </a:r>
            <a:r>
              <a:rPr lang="en-US" altLang="ko-KR" sz="1200" dirty="0" smtClean="0">
                <a:latin typeface="+mn-ea"/>
              </a:rPr>
              <a:t>000</a:t>
            </a:r>
            <a:r>
              <a:rPr lang="ko-KR" altLang="en-US" sz="1200" dirty="0" smtClean="0"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>|  t. 031-000-0000  |  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1200" b="0" i="0" kern="1200" dirty="0" smtClean="0">
                <a:effectLst/>
              </a:rPr>
              <a:t>Copyright </a:t>
            </a:r>
            <a:r>
              <a:rPr lang="en-US" altLang="ko-KR" sz="1200" dirty="0" smtClean="0"/>
              <a:t>Kosta_190th</a:t>
            </a:r>
            <a:r>
              <a:rPr lang="en-US" altLang="ko-KR" sz="1200" b="0" i="0" kern="1200" dirty="0" smtClean="0">
                <a:effectLst/>
              </a:rPr>
              <a:t>  2018. All Rights Reserved.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21621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70777" y="1772816"/>
            <a:ext cx="8133671" cy="381642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374884"/>
            <a:ext cx="3821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b="1" dirty="0" smtClean="0">
                <a:latin typeface="+mn-ea"/>
              </a:rPr>
              <a:t>주요업</a:t>
            </a:r>
            <a:r>
              <a:rPr lang="ko-KR" altLang="en-US" sz="1050" b="1" dirty="0">
                <a:latin typeface="+mn-ea"/>
              </a:rPr>
              <a:t>무</a:t>
            </a:r>
            <a:r>
              <a:rPr lang="ko-KR" altLang="en-US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공지사</a:t>
            </a:r>
            <a:r>
              <a:rPr lang="ko-KR" altLang="en-US" sz="1050" b="1" dirty="0">
                <a:latin typeface="+mn-ea"/>
              </a:rPr>
              <a:t>항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자원봉사</a:t>
            </a:r>
            <a:r>
              <a:rPr lang="en-US" altLang="ko-KR" sz="1050" b="1" dirty="0">
                <a:latin typeface="+mn-ea"/>
              </a:rPr>
              <a:t> | </a:t>
            </a:r>
            <a:r>
              <a:rPr lang="ko-KR" altLang="en-US" sz="1050" b="1" dirty="0" smtClean="0">
                <a:latin typeface="+mn-ea"/>
              </a:rPr>
              <a:t>상담</a:t>
            </a:r>
            <a:r>
              <a:rPr lang="en-US" altLang="ko-KR" sz="1050" b="1" dirty="0" smtClean="0">
                <a:latin typeface="+mn-ea"/>
              </a:rPr>
              <a:t>&amp;</a:t>
            </a:r>
            <a:r>
              <a:rPr lang="ko-KR" altLang="en-US" sz="1050" b="1" dirty="0" smtClean="0">
                <a:latin typeface="+mn-ea"/>
              </a:rPr>
              <a:t>신고센터</a:t>
            </a:r>
            <a:endParaRPr lang="ko-KR" altLang="en-US" sz="10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08" y="1052736"/>
            <a:ext cx="323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50" y="1810937"/>
            <a:ext cx="335813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8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Login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908720"/>
            <a:ext cx="8136904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7544" y="5661248"/>
            <a:ext cx="8136904" cy="86409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5775067"/>
            <a:ext cx="267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+mn-ea"/>
                <a:ea typeface="+mn-ea"/>
              </a:rPr>
              <a:t>공지사항  </a:t>
            </a:r>
            <a:r>
              <a:rPr lang="en-US" altLang="ko-KR" sz="1000" dirty="0" smtClean="0">
                <a:latin typeface="+mn-ea"/>
                <a:ea typeface="+mn-ea"/>
              </a:rPr>
              <a:t>|  </a:t>
            </a:r>
            <a:r>
              <a:rPr lang="ko-KR" altLang="en-US" sz="1000" dirty="0" smtClean="0">
                <a:latin typeface="+mn-ea"/>
                <a:ea typeface="+mn-ea"/>
              </a:rPr>
              <a:t>이용약관  </a:t>
            </a:r>
            <a:r>
              <a:rPr lang="en-US" altLang="ko-KR" sz="1000" dirty="0" smtClean="0">
                <a:latin typeface="+mn-ea"/>
                <a:ea typeface="+mn-ea"/>
              </a:rPr>
              <a:t>|  </a:t>
            </a:r>
            <a:r>
              <a:rPr lang="ko-KR" altLang="en-US" sz="1000" b="0" dirty="0" smtClean="0">
                <a:latin typeface="+mn-ea"/>
                <a:ea typeface="+mn-ea"/>
              </a:rPr>
              <a:t>개인정보취급방침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9592" y="6021288"/>
            <a:ext cx="727280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200" dirty="0" smtClean="0">
                <a:latin typeface="+mn-ea"/>
              </a:rPr>
              <a:t>Kosta_190th  </a:t>
            </a:r>
            <a:r>
              <a:rPr lang="ko-KR" altLang="en-US" sz="1200" dirty="0" smtClean="0">
                <a:latin typeface="+mn-ea"/>
              </a:rPr>
              <a:t>경기 성남</a:t>
            </a:r>
            <a:r>
              <a:rPr lang="ko-KR" altLang="en-US" sz="1200" dirty="0">
                <a:latin typeface="+mn-ea"/>
              </a:rPr>
              <a:t>시</a:t>
            </a:r>
            <a:r>
              <a:rPr lang="ko-KR" altLang="en-US" sz="1200" dirty="0" smtClean="0">
                <a:latin typeface="+mn-ea"/>
              </a:rPr>
              <a:t> 분</a:t>
            </a:r>
            <a:r>
              <a:rPr lang="ko-KR" altLang="en-US" sz="1200" dirty="0">
                <a:latin typeface="+mn-ea"/>
              </a:rPr>
              <a:t>당</a:t>
            </a:r>
            <a:r>
              <a:rPr lang="ko-KR" altLang="en-US" sz="1200" dirty="0" smtClean="0">
                <a:latin typeface="+mn-ea"/>
              </a:rPr>
              <a:t>구 대왕판교로 </a:t>
            </a:r>
            <a:r>
              <a:rPr lang="en-US" altLang="ko-KR" sz="1200" dirty="0" smtClean="0">
                <a:latin typeface="+mn-ea"/>
              </a:rPr>
              <a:t>000</a:t>
            </a:r>
            <a:r>
              <a:rPr lang="ko-KR" altLang="en-US" sz="1200" dirty="0" smtClean="0"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>|  t. 031-000-0000  |  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1200" b="0" i="0" kern="1200" dirty="0" smtClean="0">
                <a:effectLst/>
              </a:rPr>
              <a:t>Copyright </a:t>
            </a:r>
            <a:r>
              <a:rPr lang="en-US" altLang="ko-KR" sz="1200" dirty="0" smtClean="0"/>
              <a:t>Kosta_190th</a:t>
            </a:r>
            <a:r>
              <a:rPr lang="en-US" altLang="ko-KR" sz="1200" b="0" i="0" kern="1200" dirty="0" smtClean="0">
                <a:effectLst/>
              </a:rPr>
              <a:t>  2018. All Rights Reserved.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21621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70777" y="1772816"/>
            <a:ext cx="8133671" cy="381642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50" y="1834738"/>
            <a:ext cx="3358134" cy="367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72000" y="1374884"/>
            <a:ext cx="3821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b="1" dirty="0" smtClean="0">
                <a:latin typeface="+mn-ea"/>
              </a:rPr>
              <a:t>주요업</a:t>
            </a:r>
            <a:r>
              <a:rPr lang="ko-KR" altLang="en-US" sz="1050" b="1" dirty="0">
                <a:latin typeface="+mn-ea"/>
              </a:rPr>
              <a:t>무</a:t>
            </a:r>
            <a:r>
              <a:rPr lang="ko-KR" altLang="en-US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공지사</a:t>
            </a:r>
            <a:r>
              <a:rPr lang="ko-KR" altLang="en-US" sz="1050" b="1" dirty="0">
                <a:latin typeface="+mn-ea"/>
              </a:rPr>
              <a:t>항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자원봉사</a:t>
            </a:r>
            <a:r>
              <a:rPr lang="en-US" altLang="ko-KR" sz="1050" b="1" dirty="0">
                <a:latin typeface="+mn-ea"/>
              </a:rPr>
              <a:t> | </a:t>
            </a:r>
            <a:r>
              <a:rPr lang="ko-KR" altLang="en-US" sz="1050" b="1" dirty="0" smtClean="0">
                <a:latin typeface="+mn-ea"/>
              </a:rPr>
              <a:t>상담</a:t>
            </a:r>
            <a:r>
              <a:rPr lang="en-US" altLang="ko-KR" sz="1050" b="1" dirty="0" smtClean="0">
                <a:latin typeface="+mn-ea"/>
              </a:rPr>
              <a:t>&amp;</a:t>
            </a:r>
            <a:r>
              <a:rPr lang="ko-KR" altLang="en-US" sz="1050" b="1" dirty="0" smtClean="0">
                <a:latin typeface="+mn-ea"/>
              </a:rPr>
              <a:t>신고센터</a:t>
            </a:r>
            <a:endParaRPr lang="ko-KR" altLang="en-US" sz="10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08" y="1052736"/>
            <a:ext cx="323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8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Login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908720"/>
            <a:ext cx="8136904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7544" y="5661248"/>
            <a:ext cx="8136904" cy="86409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5775067"/>
            <a:ext cx="267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+mn-ea"/>
                <a:ea typeface="+mn-ea"/>
              </a:rPr>
              <a:t>공지사항  </a:t>
            </a:r>
            <a:r>
              <a:rPr lang="en-US" altLang="ko-KR" sz="1000" dirty="0" smtClean="0">
                <a:latin typeface="+mn-ea"/>
                <a:ea typeface="+mn-ea"/>
              </a:rPr>
              <a:t>|  </a:t>
            </a:r>
            <a:r>
              <a:rPr lang="ko-KR" altLang="en-US" sz="1000" dirty="0" smtClean="0">
                <a:latin typeface="+mn-ea"/>
                <a:ea typeface="+mn-ea"/>
              </a:rPr>
              <a:t>이용약관  </a:t>
            </a:r>
            <a:r>
              <a:rPr lang="en-US" altLang="ko-KR" sz="1000" dirty="0" smtClean="0">
                <a:latin typeface="+mn-ea"/>
                <a:ea typeface="+mn-ea"/>
              </a:rPr>
              <a:t>|  </a:t>
            </a:r>
            <a:r>
              <a:rPr lang="ko-KR" altLang="en-US" sz="1000" b="0" dirty="0" smtClean="0">
                <a:latin typeface="+mn-ea"/>
                <a:ea typeface="+mn-ea"/>
              </a:rPr>
              <a:t>개인정보취급방침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9592" y="6021288"/>
            <a:ext cx="727280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200" dirty="0" smtClean="0">
                <a:latin typeface="+mn-ea"/>
              </a:rPr>
              <a:t>Kosta_190th  </a:t>
            </a:r>
            <a:r>
              <a:rPr lang="ko-KR" altLang="en-US" sz="1200" dirty="0" smtClean="0">
                <a:latin typeface="+mn-ea"/>
              </a:rPr>
              <a:t>경기 성남</a:t>
            </a:r>
            <a:r>
              <a:rPr lang="ko-KR" altLang="en-US" sz="1200" dirty="0">
                <a:latin typeface="+mn-ea"/>
              </a:rPr>
              <a:t>시</a:t>
            </a:r>
            <a:r>
              <a:rPr lang="ko-KR" altLang="en-US" sz="1200" dirty="0" smtClean="0">
                <a:latin typeface="+mn-ea"/>
              </a:rPr>
              <a:t> 분</a:t>
            </a:r>
            <a:r>
              <a:rPr lang="ko-KR" altLang="en-US" sz="1200" dirty="0">
                <a:latin typeface="+mn-ea"/>
              </a:rPr>
              <a:t>당</a:t>
            </a:r>
            <a:r>
              <a:rPr lang="ko-KR" altLang="en-US" sz="1200" dirty="0" smtClean="0">
                <a:latin typeface="+mn-ea"/>
              </a:rPr>
              <a:t>구 대왕판교로 </a:t>
            </a:r>
            <a:r>
              <a:rPr lang="en-US" altLang="ko-KR" sz="1200" dirty="0" smtClean="0">
                <a:latin typeface="+mn-ea"/>
              </a:rPr>
              <a:t>000</a:t>
            </a:r>
            <a:r>
              <a:rPr lang="ko-KR" altLang="en-US" sz="1200" dirty="0" smtClean="0"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>|  t. 031-000-0000  |  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1200" b="0" i="0" kern="1200" dirty="0" smtClean="0">
                <a:effectLst/>
              </a:rPr>
              <a:t>Copyright </a:t>
            </a:r>
            <a:r>
              <a:rPr lang="en-US" altLang="ko-KR" sz="1200" dirty="0" smtClean="0"/>
              <a:t>Kosta_190th</a:t>
            </a:r>
            <a:r>
              <a:rPr lang="en-US" altLang="ko-KR" sz="1200" b="0" i="0" kern="1200" dirty="0" smtClean="0">
                <a:effectLst/>
              </a:rPr>
              <a:t>  2018. All Rights Reserved.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21621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70777" y="1772816"/>
            <a:ext cx="8133671" cy="381642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374884"/>
            <a:ext cx="3821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b="1" dirty="0" smtClean="0">
                <a:latin typeface="+mn-ea"/>
              </a:rPr>
              <a:t>주요업</a:t>
            </a:r>
            <a:r>
              <a:rPr lang="ko-KR" altLang="en-US" sz="1050" b="1" dirty="0">
                <a:latin typeface="+mn-ea"/>
              </a:rPr>
              <a:t>무</a:t>
            </a:r>
            <a:r>
              <a:rPr lang="ko-KR" altLang="en-US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공지사</a:t>
            </a:r>
            <a:r>
              <a:rPr lang="ko-KR" altLang="en-US" sz="1050" b="1" dirty="0">
                <a:latin typeface="+mn-ea"/>
              </a:rPr>
              <a:t>항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자원봉사</a:t>
            </a:r>
            <a:r>
              <a:rPr lang="en-US" altLang="ko-KR" sz="1050" b="1" dirty="0">
                <a:latin typeface="+mn-ea"/>
              </a:rPr>
              <a:t> | </a:t>
            </a:r>
            <a:r>
              <a:rPr lang="ko-KR" altLang="en-US" sz="1050" b="1" dirty="0" smtClean="0">
                <a:latin typeface="+mn-ea"/>
              </a:rPr>
              <a:t>상담</a:t>
            </a:r>
            <a:r>
              <a:rPr lang="en-US" altLang="ko-KR" sz="1050" b="1" dirty="0" smtClean="0">
                <a:latin typeface="+mn-ea"/>
              </a:rPr>
              <a:t>&amp;</a:t>
            </a:r>
            <a:r>
              <a:rPr lang="ko-KR" altLang="en-US" sz="1050" b="1" dirty="0" smtClean="0">
                <a:latin typeface="+mn-ea"/>
              </a:rPr>
              <a:t>신고센터</a:t>
            </a:r>
            <a:endParaRPr lang="ko-KR" altLang="en-US" sz="10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08" y="1052736"/>
            <a:ext cx="323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50" y="1834738"/>
            <a:ext cx="3358134" cy="367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8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altLang="ko-KR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AboutUS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2" name="부제목 1"/>
          <p:cNvSpPr txBox="1">
            <a:spLocks/>
          </p:cNvSpPr>
          <p:nvPr/>
        </p:nvSpPr>
        <p:spPr>
          <a:xfrm>
            <a:off x="359532" y="1628800"/>
            <a:ext cx="8424936" cy="345638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20000"/>
              </a:lnSpc>
            </a:pPr>
            <a:endParaRPr lang="en-US" altLang="ko-KR" sz="20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ko-KR" sz="2000" dirty="0" smtClean="0">
                <a:latin typeface="+mn-ea"/>
              </a:rPr>
              <a:t>4.1 </a:t>
            </a:r>
            <a:r>
              <a:rPr lang="en-US" altLang="ko-KR" sz="2000" dirty="0" err="1" smtClean="0">
                <a:latin typeface="+mn-ea"/>
              </a:rPr>
              <a:t>AboutUS</a:t>
            </a:r>
            <a:endParaRPr lang="en-US" altLang="ko-KR" sz="20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ko-KR" sz="2000" dirty="0" smtClean="0">
                <a:latin typeface="+mn-ea"/>
              </a:rPr>
              <a:t>4.2 </a:t>
            </a:r>
            <a:r>
              <a:rPr lang="en-US" altLang="ko-KR" sz="2000" dirty="0" err="1">
                <a:latin typeface="+mn-ea"/>
              </a:rPr>
              <a:t>AboutUS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&gt; </a:t>
            </a:r>
            <a:r>
              <a:rPr lang="ko-KR" altLang="en-US" sz="2000" dirty="0" smtClean="0">
                <a:latin typeface="+mn-ea"/>
              </a:rPr>
              <a:t>회사소</a:t>
            </a:r>
            <a:r>
              <a:rPr lang="ko-KR" altLang="en-US" sz="2000" dirty="0">
                <a:latin typeface="+mn-ea"/>
              </a:rPr>
              <a:t>개</a:t>
            </a:r>
            <a:endParaRPr lang="en-US" altLang="ko-KR" sz="20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4.3 </a:t>
            </a:r>
            <a:r>
              <a:rPr lang="en-US" altLang="ko-KR" sz="2000" dirty="0" err="1">
                <a:latin typeface="+mn-ea"/>
              </a:rPr>
              <a:t>AboutUS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&gt; </a:t>
            </a:r>
            <a:r>
              <a:rPr lang="ko-KR" altLang="en-US" sz="2000" dirty="0" smtClean="0">
                <a:latin typeface="+mn-ea"/>
              </a:rPr>
              <a:t>조직도</a:t>
            </a:r>
            <a:endParaRPr lang="en-US" altLang="ko-KR" sz="20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4.4 </a:t>
            </a:r>
            <a:r>
              <a:rPr lang="en-US" altLang="ko-KR" sz="2000" dirty="0" err="1">
                <a:latin typeface="+mn-ea"/>
              </a:rPr>
              <a:t>AboutUS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&gt; </a:t>
            </a:r>
            <a:r>
              <a:rPr lang="ko-KR" altLang="en-US" sz="2000" dirty="0" smtClean="0">
                <a:latin typeface="+mn-ea"/>
              </a:rPr>
              <a:t>찾아오시는 길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2362470"/>
            <a:ext cx="820891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3095249"/>
            <a:ext cx="820891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3815329"/>
            <a:ext cx="820891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4581128"/>
            <a:ext cx="820891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2960948"/>
            <a:ext cx="648072" cy="14401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altLang="ko-KR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AboutUS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1556792"/>
            <a:ext cx="8136904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7544" y="5589240"/>
            <a:ext cx="8136904" cy="86409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5661248"/>
            <a:ext cx="267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+mn-ea"/>
                <a:ea typeface="+mn-ea"/>
              </a:rPr>
              <a:t>공지사항  </a:t>
            </a:r>
            <a:r>
              <a:rPr lang="en-US" altLang="ko-KR" sz="1000" dirty="0" smtClean="0">
                <a:latin typeface="+mn-ea"/>
                <a:ea typeface="+mn-ea"/>
              </a:rPr>
              <a:t>|  </a:t>
            </a:r>
            <a:r>
              <a:rPr lang="ko-KR" altLang="en-US" sz="1000" dirty="0" smtClean="0">
                <a:latin typeface="+mn-ea"/>
                <a:ea typeface="+mn-ea"/>
              </a:rPr>
              <a:t>이용약관  </a:t>
            </a:r>
            <a:r>
              <a:rPr lang="en-US" altLang="ko-KR" sz="1000" dirty="0" smtClean="0">
                <a:latin typeface="+mn-ea"/>
                <a:ea typeface="+mn-ea"/>
              </a:rPr>
              <a:t>|  </a:t>
            </a:r>
            <a:r>
              <a:rPr lang="ko-KR" altLang="en-US" sz="1000" b="0" dirty="0" smtClean="0">
                <a:latin typeface="+mn-ea"/>
                <a:ea typeface="+mn-ea"/>
              </a:rPr>
              <a:t>개인정보취급방침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9592" y="5881191"/>
            <a:ext cx="727280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200" dirty="0" smtClean="0">
                <a:latin typeface="+mn-ea"/>
              </a:rPr>
              <a:t>Kosta_190th  </a:t>
            </a:r>
            <a:r>
              <a:rPr lang="ko-KR" altLang="en-US" sz="1200" dirty="0" smtClean="0">
                <a:latin typeface="+mn-ea"/>
              </a:rPr>
              <a:t>경기 성남</a:t>
            </a:r>
            <a:r>
              <a:rPr lang="ko-KR" altLang="en-US" sz="1200" dirty="0">
                <a:latin typeface="+mn-ea"/>
              </a:rPr>
              <a:t>시</a:t>
            </a:r>
            <a:r>
              <a:rPr lang="ko-KR" altLang="en-US" sz="1200" dirty="0" smtClean="0">
                <a:latin typeface="+mn-ea"/>
              </a:rPr>
              <a:t> 분</a:t>
            </a:r>
            <a:r>
              <a:rPr lang="ko-KR" altLang="en-US" sz="1200" dirty="0">
                <a:latin typeface="+mn-ea"/>
              </a:rPr>
              <a:t>당</a:t>
            </a:r>
            <a:r>
              <a:rPr lang="ko-KR" altLang="en-US" sz="1200" dirty="0" smtClean="0">
                <a:latin typeface="+mn-ea"/>
              </a:rPr>
              <a:t>구 대왕판교로 </a:t>
            </a:r>
            <a:r>
              <a:rPr lang="en-US" altLang="ko-KR" sz="1200" dirty="0" smtClean="0">
                <a:latin typeface="+mn-ea"/>
              </a:rPr>
              <a:t>000</a:t>
            </a:r>
            <a:r>
              <a:rPr lang="ko-KR" altLang="en-US" sz="1200" dirty="0" smtClean="0"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>|  t. 031-000-0000  |  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1200" b="0" i="0" kern="1200" dirty="0" smtClean="0">
                <a:effectLst/>
              </a:rPr>
              <a:t>Copyright </a:t>
            </a:r>
            <a:r>
              <a:rPr lang="en-US" altLang="ko-KR" sz="1200" dirty="0" smtClean="0"/>
              <a:t>Kosta_190th</a:t>
            </a:r>
            <a:r>
              <a:rPr lang="en-US" altLang="ko-KR" sz="1200" b="0" i="0" kern="1200" dirty="0" smtClean="0">
                <a:effectLst/>
              </a:rPr>
              <a:t>  2018. All Rights Reserved.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21621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67544" y="2420888"/>
            <a:ext cx="8133671" cy="309634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1" name="텍스트 개체 틀 31"/>
          <p:cNvSpPr txBox="1">
            <a:spLocks/>
          </p:cNvSpPr>
          <p:nvPr/>
        </p:nvSpPr>
        <p:spPr>
          <a:xfrm>
            <a:off x="467544" y="836712"/>
            <a:ext cx="8132203" cy="589211"/>
          </a:xfrm>
          <a:prstGeom prst="rect">
            <a:avLst/>
          </a:prstGeom>
        </p:spPr>
        <p:txBody>
          <a:bodyPr vert="horz" rtlCol="0" anchor="ctr"/>
          <a:lstStyle>
            <a:defPPr>
              <a:defRPr lang="ko-KR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화면 설명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경로 표시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smtClean="0"/>
              <a:t>Sub Menu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세부내용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572000" y="1950948"/>
            <a:ext cx="3821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b="1" dirty="0" smtClean="0">
                <a:latin typeface="+mn-ea"/>
              </a:rPr>
              <a:t>주요업</a:t>
            </a:r>
            <a:r>
              <a:rPr lang="ko-KR" altLang="en-US" sz="1050" b="1" dirty="0">
                <a:latin typeface="+mn-ea"/>
              </a:rPr>
              <a:t>무</a:t>
            </a:r>
            <a:r>
              <a:rPr lang="ko-KR" altLang="en-US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공지사</a:t>
            </a:r>
            <a:r>
              <a:rPr lang="ko-KR" altLang="en-US" sz="1050" b="1" dirty="0">
                <a:latin typeface="+mn-ea"/>
              </a:rPr>
              <a:t>항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자원봉사</a:t>
            </a:r>
            <a:r>
              <a:rPr lang="en-US" altLang="ko-KR" sz="1050" b="1" dirty="0">
                <a:latin typeface="+mn-ea"/>
              </a:rPr>
              <a:t> | </a:t>
            </a:r>
            <a:r>
              <a:rPr lang="ko-KR" altLang="en-US" sz="1050" b="1" dirty="0" smtClean="0">
                <a:latin typeface="+mn-ea"/>
              </a:rPr>
              <a:t>상담</a:t>
            </a:r>
            <a:r>
              <a:rPr lang="en-US" altLang="ko-KR" sz="1050" b="1" dirty="0" smtClean="0">
                <a:latin typeface="+mn-ea"/>
              </a:rPr>
              <a:t>&amp;</a:t>
            </a:r>
            <a:r>
              <a:rPr lang="ko-KR" altLang="en-US" sz="1050" b="1" dirty="0" smtClean="0">
                <a:latin typeface="+mn-ea"/>
              </a:rPr>
              <a:t>신고센터</a:t>
            </a:r>
            <a:endParaRPr lang="ko-KR" altLang="en-US" sz="10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11560" y="249231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08" y="1648036"/>
            <a:ext cx="323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50120" y="2492896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홈 </a:t>
            </a:r>
            <a:r>
              <a:rPr lang="en-US" altLang="ko-KR" sz="1050" b="1" dirty="0" smtClean="0">
                <a:latin typeface="+mn-ea"/>
              </a:rPr>
              <a:t>&gt; </a:t>
            </a:r>
            <a:r>
              <a:rPr lang="en-US" altLang="ko-KR" sz="1050" b="1" dirty="0" err="1" smtClean="0">
                <a:latin typeface="+mn-ea"/>
              </a:rPr>
              <a:t>AboutUS</a:t>
            </a:r>
            <a:r>
              <a:rPr lang="en-US" altLang="ko-KR" sz="1050" b="1" dirty="0" smtClean="0">
                <a:latin typeface="+mn-ea"/>
              </a:rPr>
              <a:t> &gt; </a:t>
            </a:r>
            <a:r>
              <a:rPr lang="ko-KR" altLang="en-US" sz="1050" b="1" dirty="0" smtClean="0">
                <a:latin typeface="+mn-ea"/>
              </a:rPr>
              <a:t>회사소개</a:t>
            </a:r>
            <a:endParaRPr lang="ko-KR" altLang="en-US" sz="10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6843" y="288894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91680" y="285293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2242" y="2899385"/>
            <a:ext cx="12354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50" b="1" dirty="0" smtClean="0">
                <a:solidFill>
                  <a:schemeClr val="tx1"/>
                </a:solidFill>
                <a:latin typeface="+mn-ea"/>
                <a:ea typeface="+mn-ea"/>
              </a:rPr>
              <a:t>회사소개</a:t>
            </a:r>
            <a:endParaRPr lang="en-US" altLang="ko-KR" sz="105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b="1" dirty="0" smtClean="0">
                <a:latin typeface="+mn-ea"/>
              </a:rPr>
              <a:t>조직도</a:t>
            </a:r>
            <a:endParaRPr lang="en-US" altLang="ko-KR" sz="1050" b="1" dirty="0" smtClean="0"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b="1" dirty="0" smtClean="0">
                <a:solidFill>
                  <a:schemeClr val="tx1"/>
                </a:solidFill>
                <a:latin typeface="+mn-ea"/>
                <a:ea typeface="+mn-ea"/>
              </a:rPr>
              <a:t>찾아오시는 길</a:t>
            </a:r>
            <a:endParaRPr lang="ko-KR" altLang="en-US" sz="10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88940"/>
            <a:ext cx="6489128" cy="248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55501" y="3115917"/>
            <a:ext cx="648072" cy="14401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altLang="ko-KR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AboutUS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1556792"/>
            <a:ext cx="8136904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7544" y="5589240"/>
            <a:ext cx="8136904" cy="86409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5661248"/>
            <a:ext cx="267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+mn-ea"/>
                <a:ea typeface="+mn-ea"/>
              </a:rPr>
              <a:t>공지사항  </a:t>
            </a:r>
            <a:r>
              <a:rPr lang="en-US" altLang="ko-KR" sz="1000" dirty="0" smtClean="0">
                <a:latin typeface="+mn-ea"/>
                <a:ea typeface="+mn-ea"/>
              </a:rPr>
              <a:t>|  </a:t>
            </a:r>
            <a:r>
              <a:rPr lang="ko-KR" altLang="en-US" sz="1000" dirty="0" smtClean="0">
                <a:latin typeface="+mn-ea"/>
                <a:ea typeface="+mn-ea"/>
              </a:rPr>
              <a:t>이용약관  </a:t>
            </a:r>
            <a:r>
              <a:rPr lang="en-US" altLang="ko-KR" sz="1000" dirty="0" smtClean="0">
                <a:latin typeface="+mn-ea"/>
                <a:ea typeface="+mn-ea"/>
              </a:rPr>
              <a:t>|  </a:t>
            </a:r>
            <a:r>
              <a:rPr lang="ko-KR" altLang="en-US" sz="1000" b="0" dirty="0" smtClean="0">
                <a:latin typeface="+mn-ea"/>
                <a:ea typeface="+mn-ea"/>
              </a:rPr>
              <a:t>개인정보취급방침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9592" y="5881191"/>
            <a:ext cx="727280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200" dirty="0" smtClean="0">
                <a:latin typeface="+mn-ea"/>
              </a:rPr>
              <a:t>Kosta_190th  </a:t>
            </a:r>
            <a:r>
              <a:rPr lang="ko-KR" altLang="en-US" sz="1200" dirty="0" smtClean="0">
                <a:latin typeface="+mn-ea"/>
              </a:rPr>
              <a:t>경기 성남</a:t>
            </a:r>
            <a:r>
              <a:rPr lang="ko-KR" altLang="en-US" sz="1200" dirty="0">
                <a:latin typeface="+mn-ea"/>
              </a:rPr>
              <a:t>시</a:t>
            </a:r>
            <a:r>
              <a:rPr lang="ko-KR" altLang="en-US" sz="1200" dirty="0" smtClean="0">
                <a:latin typeface="+mn-ea"/>
              </a:rPr>
              <a:t> 분</a:t>
            </a:r>
            <a:r>
              <a:rPr lang="ko-KR" altLang="en-US" sz="1200" dirty="0">
                <a:latin typeface="+mn-ea"/>
              </a:rPr>
              <a:t>당</a:t>
            </a:r>
            <a:r>
              <a:rPr lang="ko-KR" altLang="en-US" sz="1200" dirty="0" smtClean="0">
                <a:latin typeface="+mn-ea"/>
              </a:rPr>
              <a:t>구 대왕판교로 </a:t>
            </a:r>
            <a:r>
              <a:rPr lang="en-US" altLang="ko-KR" sz="1200" dirty="0" smtClean="0">
                <a:latin typeface="+mn-ea"/>
              </a:rPr>
              <a:t>000</a:t>
            </a:r>
            <a:r>
              <a:rPr lang="ko-KR" altLang="en-US" sz="1200" dirty="0" smtClean="0"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>|  t. 031-000-0000  |  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1200" b="0" i="0" kern="1200" dirty="0" smtClean="0">
                <a:effectLst/>
              </a:rPr>
              <a:t>Copyright </a:t>
            </a:r>
            <a:r>
              <a:rPr lang="en-US" altLang="ko-KR" sz="1200" dirty="0" smtClean="0"/>
              <a:t>Kosta_190th</a:t>
            </a:r>
            <a:r>
              <a:rPr lang="en-US" altLang="ko-KR" sz="1200" b="0" i="0" kern="1200" dirty="0" smtClean="0">
                <a:effectLst/>
              </a:rPr>
              <a:t>  2018. All Rights Reserved.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21621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67544" y="2420888"/>
            <a:ext cx="8133671" cy="309634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1" name="텍스트 개체 틀 31"/>
          <p:cNvSpPr txBox="1">
            <a:spLocks/>
          </p:cNvSpPr>
          <p:nvPr/>
        </p:nvSpPr>
        <p:spPr>
          <a:xfrm>
            <a:off x="467544" y="836712"/>
            <a:ext cx="8132203" cy="589211"/>
          </a:xfrm>
          <a:prstGeom prst="rect">
            <a:avLst/>
          </a:prstGeom>
        </p:spPr>
        <p:txBody>
          <a:bodyPr vert="horz" rtlCol="0" anchor="ctr"/>
          <a:lstStyle>
            <a:defPPr>
              <a:defRPr lang="ko-KR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화면 설명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경로 표시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smtClean="0"/>
              <a:t>Sub Menu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세부내용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572000" y="1950948"/>
            <a:ext cx="3821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b="1" dirty="0" smtClean="0">
                <a:latin typeface="+mn-ea"/>
              </a:rPr>
              <a:t>주요업</a:t>
            </a:r>
            <a:r>
              <a:rPr lang="ko-KR" altLang="en-US" sz="1050" b="1" dirty="0">
                <a:latin typeface="+mn-ea"/>
              </a:rPr>
              <a:t>무</a:t>
            </a:r>
            <a:r>
              <a:rPr lang="ko-KR" altLang="en-US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공지사</a:t>
            </a:r>
            <a:r>
              <a:rPr lang="ko-KR" altLang="en-US" sz="1050" b="1" dirty="0">
                <a:latin typeface="+mn-ea"/>
              </a:rPr>
              <a:t>항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자원봉사</a:t>
            </a:r>
            <a:r>
              <a:rPr lang="en-US" altLang="ko-KR" sz="1050" b="1" dirty="0">
                <a:latin typeface="+mn-ea"/>
              </a:rPr>
              <a:t> | </a:t>
            </a:r>
            <a:r>
              <a:rPr lang="ko-KR" altLang="en-US" sz="1050" b="1" dirty="0" smtClean="0">
                <a:latin typeface="+mn-ea"/>
              </a:rPr>
              <a:t>상담</a:t>
            </a:r>
            <a:r>
              <a:rPr lang="en-US" altLang="ko-KR" sz="1050" b="1" dirty="0" smtClean="0">
                <a:latin typeface="+mn-ea"/>
              </a:rPr>
              <a:t>&amp;</a:t>
            </a:r>
            <a:r>
              <a:rPr lang="ko-KR" altLang="en-US" sz="1050" b="1" dirty="0" smtClean="0">
                <a:latin typeface="+mn-ea"/>
              </a:rPr>
              <a:t>신고센터</a:t>
            </a:r>
            <a:endParaRPr lang="ko-KR" altLang="en-US" sz="10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11560" y="249231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08" y="1648036"/>
            <a:ext cx="323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50120" y="2492896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홈 </a:t>
            </a:r>
            <a:r>
              <a:rPr lang="en-US" altLang="ko-KR" sz="1050" b="1" dirty="0" smtClean="0">
                <a:latin typeface="+mn-ea"/>
              </a:rPr>
              <a:t>&gt; </a:t>
            </a:r>
            <a:r>
              <a:rPr lang="en-US" altLang="ko-KR" sz="1050" b="1" dirty="0" err="1" smtClean="0">
                <a:latin typeface="+mn-ea"/>
              </a:rPr>
              <a:t>AboutUS</a:t>
            </a:r>
            <a:r>
              <a:rPr lang="en-US" altLang="ko-KR" sz="1050" b="1" dirty="0" smtClean="0">
                <a:latin typeface="+mn-ea"/>
              </a:rPr>
              <a:t> &gt; </a:t>
            </a:r>
            <a:r>
              <a:rPr lang="ko-KR" altLang="en-US" sz="1050" b="1" dirty="0" smtClean="0">
                <a:latin typeface="+mn-ea"/>
              </a:rPr>
              <a:t>회사소개</a:t>
            </a:r>
            <a:endParaRPr lang="ko-KR" altLang="en-US" sz="10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6843" y="288894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91680" y="285293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2242" y="2899385"/>
            <a:ext cx="12354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50" b="1" dirty="0" smtClean="0">
                <a:solidFill>
                  <a:schemeClr val="tx1"/>
                </a:solidFill>
                <a:latin typeface="+mn-ea"/>
                <a:ea typeface="+mn-ea"/>
              </a:rPr>
              <a:t>회사소개</a:t>
            </a:r>
            <a:endParaRPr lang="en-US" altLang="ko-KR" sz="105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b="1" dirty="0" smtClean="0">
                <a:latin typeface="+mn-ea"/>
              </a:rPr>
              <a:t>조직도</a:t>
            </a:r>
            <a:endParaRPr lang="en-US" altLang="ko-KR" sz="1050" b="1" dirty="0" smtClean="0"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b="1" dirty="0" smtClean="0">
                <a:solidFill>
                  <a:schemeClr val="tx1"/>
                </a:solidFill>
                <a:latin typeface="+mn-ea"/>
                <a:ea typeface="+mn-ea"/>
              </a:rPr>
              <a:t>찾아오시는 길</a:t>
            </a:r>
            <a:endParaRPr lang="ko-KR" altLang="en-US" sz="10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99385"/>
            <a:ext cx="5975697" cy="2433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83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3284984"/>
            <a:ext cx="900100" cy="14401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altLang="ko-KR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AboutUS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1556792"/>
            <a:ext cx="8136904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7544" y="5589240"/>
            <a:ext cx="8136904" cy="86409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5661248"/>
            <a:ext cx="267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+mn-ea"/>
                <a:ea typeface="+mn-ea"/>
              </a:rPr>
              <a:t>공지사항  </a:t>
            </a:r>
            <a:r>
              <a:rPr lang="en-US" altLang="ko-KR" sz="1000" dirty="0" smtClean="0">
                <a:latin typeface="+mn-ea"/>
                <a:ea typeface="+mn-ea"/>
              </a:rPr>
              <a:t>|  </a:t>
            </a:r>
            <a:r>
              <a:rPr lang="ko-KR" altLang="en-US" sz="1000" dirty="0" smtClean="0">
                <a:latin typeface="+mn-ea"/>
                <a:ea typeface="+mn-ea"/>
              </a:rPr>
              <a:t>이용약관  </a:t>
            </a:r>
            <a:r>
              <a:rPr lang="en-US" altLang="ko-KR" sz="1000" dirty="0" smtClean="0">
                <a:latin typeface="+mn-ea"/>
                <a:ea typeface="+mn-ea"/>
              </a:rPr>
              <a:t>|  </a:t>
            </a:r>
            <a:r>
              <a:rPr lang="ko-KR" altLang="en-US" sz="1000" b="0" dirty="0" smtClean="0">
                <a:latin typeface="+mn-ea"/>
                <a:ea typeface="+mn-ea"/>
              </a:rPr>
              <a:t>개인정보취급방침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9592" y="5881191"/>
            <a:ext cx="727280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200" dirty="0" smtClean="0">
                <a:latin typeface="+mn-ea"/>
              </a:rPr>
              <a:t>Kosta_190th  </a:t>
            </a:r>
            <a:r>
              <a:rPr lang="ko-KR" altLang="en-US" sz="1200" dirty="0" smtClean="0">
                <a:latin typeface="+mn-ea"/>
              </a:rPr>
              <a:t>경기 성남</a:t>
            </a:r>
            <a:r>
              <a:rPr lang="ko-KR" altLang="en-US" sz="1200" dirty="0">
                <a:latin typeface="+mn-ea"/>
              </a:rPr>
              <a:t>시</a:t>
            </a:r>
            <a:r>
              <a:rPr lang="ko-KR" altLang="en-US" sz="1200" dirty="0" smtClean="0">
                <a:latin typeface="+mn-ea"/>
              </a:rPr>
              <a:t> 분</a:t>
            </a:r>
            <a:r>
              <a:rPr lang="ko-KR" altLang="en-US" sz="1200" dirty="0">
                <a:latin typeface="+mn-ea"/>
              </a:rPr>
              <a:t>당</a:t>
            </a:r>
            <a:r>
              <a:rPr lang="ko-KR" altLang="en-US" sz="1200" dirty="0" smtClean="0">
                <a:latin typeface="+mn-ea"/>
              </a:rPr>
              <a:t>구 대왕판교로 </a:t>
            </a:r>
            <a:r>
              <a:rPr lang="en-US" altLang="ko-KR" sz="1200" dirty="0" smtClean="0">
                <a:latin typeface="+mn-ea"/>
              </a:rPr>
              <a:t>000</a:t>
            </a:r>
            <a:r>
              <a:rPr lang="ko-KR" altLang="en-US" sz="1200" dirty="0" smtClean="0"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>|  t. 031-000-0000  |  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1200" b="0" i="0" kern="1200" dirty="0" smtClean="0">
                <a:effectLst/>
              </a:rPr>
              <a:t>Copyright </a:t>
            </a:r>
            <a:r>
              <a:rPr lang="en-US" altLang="ko-KR" sz="1200" dirty="0" smtClean="0"/>
              <a:t>Kosta_190th</a:t>
            </a:r>
            <a:r>
              <a:rPr lang="en-US" altLang="ko-KR" sz="1200" b="0" i="0" kern="1200" dirty="0" smtClean="0">
                <a:effectLst/>
              </a:rPr>
              <a:t>  2018. All Rights Reserved.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21621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67544" y="2420888"/>
            <a:ext cx="8133671" cy="309634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1" name="텍스트 개체 틀 31"/>
          <p:cNvSpPr txBox="1">
            <a:spLocks/>
          </p:cNvSpPr>
          <p:nvPr/>
        </p:nvSpPr>
        <p:spPr>
          <a:xfrm>
            <a:off x="467544" y="836712"/>
            <a:ext cx="8132203" cy="589211"/>
          </a:xfrm>
          <a:prstGeom prst="rect">
            <a:avLst/>
          </a:prstGeom>
        </p:spPr>
        <p:txBody>
          <a:bodyPr vert="horz" rtlCol="0" anchor="ctr"/>
          <a:lstStyle>
            <a:defPPr>
              <a:defRPr lang="ko-KR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화면 설명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경로 표시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smtClean="0"/>
              <a:t>Sub Menu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세부내용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572000" y="1950948"/>
            <a:ext cx="3821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b="1" dirty="0" smtClean="0">
                <a:latin typeface="+mn-ea"/>
              </a:rPr>
              <a:t>주요업</a:t>
            </a:r>
            <a:r>
              <a:rPr lang="ko-KR" altLang="en-US" sz="1050" b="1" dirty="0">
                <a:latin typeface="+mn-ea"/>
              </a:rPr>
              <a:t>무</a:t>
            </a:r>
            <a:r>
              <a:rPr lang="ko-KR" altLang="en-US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공지사</a:t>
            </a:r>
            <a:r>
              <a:rPr lang="ko-KR" altLang="en-US" sz="1050" b="1" dirty="0">
                <a:latin typeface="+mn-ea"/>
              </a:rPr>
              <a:t>항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자원봉사</a:t>
            </a:r>
            <a:r>
              <a:rPr lang="en-US" altLang="ko-KR" sz="1050" b="1" dirty="0">
                <a:latin typeface="+mn-ea"/>
              </a:rPr>
              <a:t> | </a:t>
            </a:r>
            <a:r>
              <a:rPr lang="ko-KR" altLang="en-US" sz="1050" b="1" dirty="0" smtClean="0">
                <a:latin typeface="+mn-ea"/>
              </a:rPr>
              <a:t>상담</a:t>
            </a:r>
            <a:r>
              <a:rPr lang="en-US" altLang="ko-KR" sz="1050" b="1" dirty="0" smtClean="0">
                <a:latin typeface="+mn-ea"/>
              </a:rPr>
              <a:t>&amp;</a:t>
            </a:r>
            <a:r>
              <a:rPr lang="ko-KR" altLang="en-US" sz="1050" b="1" dirty="0" smtClean="0">
                <a:latin typeface="+mn-ea"/>
              </a:rPr>
              <a:t>신고센터</a:t>
            </a:r>
            <a:endParaRPr lang="ko-KR" altLang="en-US" sz="10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11560" y="249231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08" y="1648036"/>
            <a:ext cx="323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50120" y="2492896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홈 </a:t>
            </a:r>
            <a:r>
              <a:rPr lang="en-US" altLang="ko-KR" sz="1050" b="1" dirty="0" smtClean="0">
                <a:latin typeface="+mn-ea"/>
              </a:rPr>
              <a:t>&gt; </a:t>
            </a:r>
            <a:r>
              <a:rPr lang="en-US" altLang="ko-KR" sz="1050" b="1" dirty="0" err="1" smtClean="0">
                <a:latin typeface="+mn-ea"/>
              </a:rPr>
              <a:t>AboutUS</a:t>
            </a:r>
            <a:r>
              <a:rPr lang="en-US" altLang="ko-KR" sz="1050" b="1" dirty="0" smtClean="0">
                <a:latin typeface="+mn-ea"/>
              </a:rPr>
              <a:t> &gt; </a:t>
            </a:r>
            <a:r>
              <a:rPr lang="ko-KR" altLang="en-US" sz="1050" b="1" dirty="0" smtClean="0">
                <a:latin typeface="+mn-ea"/>
              </a:rPr>
              <a:t>회사소개</a:t>
            </a:r>
            <a:endParaRPr lang="ko-KR" altLang="en-US" sz="10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6843" y="288894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91680" y="285293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2242" y="2899385"/>
            <a:ext cx="12354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50" b="1" dirty="0" smtClean="0">
                <a:solidFill>
                  <a:schemeClr val="tx1"/>
                </a:solidFill>
                <a:latin typeface="+mn-ea"/>
                <a:ea typeface="+mn-ea"/>
              </a:rPr>
              <a:t>회사소개</a:t>
            </a:r>
            <a:endParaRPr lang="en-US" altLang="ko-KR" sz="105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b="1" dirty="0" smtClean="0">
                <a:latin typeface="+mn-ea"/>
              </a:rPr>
              <a:t>조직도</a:t>
            </a:r>
            <a:endParaRPr lang="en-US" altLang="ko-KR" sz="1050" b="1" dirty="0" smtClean="0"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b="1" dirty="0" smtClean="0">
                <a:solidFill>
                  <a:schemeClr val="tx1"/>
                </a:solidFill>
                <a:latin typeface="+mn-ea"/>
                <a:ea typeface="+mn-ea"/>
              </a:rPr>
              <a:t>찾아오시는 길</a:t>
            </a:r>
            <a:endParaRPr lang="ko-KR" altLang="en-US" sz="10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2852936"/>
            <a:ext cx="605866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 History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393653"/>
              </p:ext>
            </p:extLst>
          </p:nvPr>
        </p:nvGraphicFramePr>
        <p:xfrm>
          <a:off x="467545" y="908720"/>
          <a:ext cx="8208912" cy="480165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48071"/>
                <a:gridCol w="1224136"/>
                <a:gridCol w="967849"/>
                <a:gridCol w="4689693"/>
                <a:gridCol w="679163"/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2018.11.03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P`1~4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초안 작성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(Index)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376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2018.11.04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 5~6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목록 및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header &amp; footer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논의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B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 선택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 7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진입 구상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절차 및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error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msg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ID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찾기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5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 History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3672408" cy="536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10469"/>
            <a:ext cx="3672408" cy="536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8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Index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부제목 1"/>
          <p:cNvSpPr txBox="1">
            <a:spLocks/>
          </p:cNvSpPr>
          <p:nvPr/>
        </p:nvSpPr>
        <p:spPr>
          <a:xfrm>
            <a:off x="251520" y="843558"/>
            <a:ext cx="4248472" cy="5681786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400" dirty="0" smtClean="0">
                <a:latin typeface="+mn-ea"/>
              </a:rPr>
              <a:t>2.1 Screen Definition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2.2 Home </a:t>
            </a:r>
            <a:r>
              <a:rPr lang="ko-KR" altLang="en-US" sz="1400" dirty="0" smtClean="0">
                <a:latin typeface="+mn-ea"/>
              </a:rPr>
              <a:t>화면 구조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case A</a:t>
            </a:r>
            <a:b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case B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400" dirty="0" smtClean="0">
                <a:latin typeface="+mn-ea"/>
              </a:rPr>
              <a:t>4.1 Login 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4.2 login &gt; </a:t>
            </a:r>
            <a:r>
              <a:rPr lang="ko-KR" altLang="en-US" sz="1400" dirty="0" smtClean="0">
                <a:latin typeface="+mn-ea"/>
              </a:rPr>
              <a:t>회원가입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4.3 Login &gt; error </a:t>
            </a:r>
            <a:r>
              <a:rPr lang="en-US" altLang="ko-KR" sz="1400" dirty="0" err="1" smtClean="0">
                <a:latin typeface="+mn-ea"/>
              </a:rPr>
              <a:t>msg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4.3.1 Login &gt; error </a:t>
            </a:r>
            <a:r>
              <a:rPr lang="en-US" altLang="ko-KR" sz="1400" dirty="0" err="1" smtClean="0">
                <a:latin typeface="+mn-ea"/>
              </a:rPr>
              <a:t>msg</a:t>
            </a:r>
            <a:r>
              <a:rPr lang="en-US" altLang="ko-KR" sz="1400" dirty="0" smtClean="0">
                <a:latin typeface="+mn-ea"/>
              </a:rPr>
              <a:t> &gt; ID </a:t>
            </a:r>
            <a:r>
              <a:rPr lang="ko-KR" altLang="en-US" sz="1400" dirty="0" smtClean="0">
                <a:latin typeface="+mn-ea"/>
              </a:rPr>
              <a:t>찾기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4.3.2 Login &gt; error </a:t>
            </a:r>
            <a:r>
              <a:rPr lang="en-US" altLang="ko-KR" sz="1400" dirty="0" err="1" smtClean="0">
                <a:latin typeface="+mn-ea"/>
              </a:rPr>
              <a:t>msg</a:t>
            </a:r>
            <a:r>
              <a:rPr lang="en-US" altLang="ko-KR" sz="1400" dirty="0" smtClean="0">
                <a:latin typeface="+mn-ea"/>
              </a:rPr>
              <a:t> &gt; </a:t>
            </a:r>
            <a:r>
              <a:rPr lang="ko-KR" altLang="en-US" sz="1400" dirty="0" err="1" smtClean="0">
                <a:latin typeface="+mn-ea"/>
              </a:rPr>
              <a:t>비밀번호찾기</a:t>
            </a:r>
            <a:endParaRPr lang="en-US" altLang="ko-KR" sz="14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600" b="1" dirty="0" smtClean="0">
                <a:latin typeface="+mn-ea"/>
              </a:rPr>
              <a:t>주요기능</a:t>
            </a:r>
            <a:r>
              <a:rPr lang="en-US" altLang="ko-KR" sz="1600" b="1" dirty="0" smtClean="0">
                <a:latin typeface="+mn-ea"/>
              </a:rPr>
              <a:t>1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5.1 </a:t>
            </a:r>
            <a:r>
              <a:rPr lang="ko-KR" altLang="en-US" sz="1400" dirty="0" smtClean="0">
                <a:latin typeface="+mn-ea"/>
              </a:rPr>
              <a:t>주요기능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하부기능</a:t>
            </a:r>
            <a:r>
              <a:rPr lang="en-US" altLang="ko-KR" sz="1400" dirty="0" smtClean="0">
                <a:latin typeface="+mn-ea"/>
              </a:rPr>
              <a:t>1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5.1.1 </a:t>
            </a:r>
            <a:r>
              <a:rPr lang="ko-KR" altLang="en-US" sz="1400" dirty="0" smtClean="0">
                <a:latin typeface="+mn-ea"/>
              </a:rPr>
              <a:t>주요기능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하부기능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상세기능</a:t>
            </a:r>
            <a:r>
              <a:rPr lang="en-US" altLang="ko-KR" sz="1400" dirty="0" smtClean="0">
                <a:latin typeface="+mn-ea"/>
              </a:rPr>
              <a:t>1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5.1.2 </a:t>
            </a:r>
            <a:r>
              <a:rPr lang="ko-KR" altLang="en-US" sz="1400" dirty="0" smtClean="0">
                <a:latin typeface="+mn-ea"/>
              </a:rPr>
              <a:t>주요기능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하부기능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상세기능</a:t>
            </a:r>
            <a:r>
              <a:rPr lang="en-US" altLang="ko-KR" sz="1400" dirty="0" smtClean="0">
                <a:latin typeface="+mn-ea"/>
              </a:rPr>
              <a:t>2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5.2 </a:t>
            </a:r>
            <a:r>
              <a:rPr lang="ko-KR" altLang="en-US" sz="1400" dirty="0" smtClean="0">
                <a:latin typeface="+mn-ea"/>
              </a:rPr>
              <a:t>주요기능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하부기능</a:t>
            </a:r>
            <a:r>
              <a:rPr lang="en-US" altLang="ko-KR" sz="1400" dirty="0" smtClean="0">
                <a:latin typeface="+mn-ea"/>
              </a:rPr>
              <a:t>2 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8" name="부제목 1"/>
          <p:cNvSpPr txBox="1">
            <a:spLocks/>
          </p:cNvSpPr>
          <p:nvPr/>
        </p:nvSpPr>
        <p:spPr>
          <a:xfrm>
            <a:off x="4644008" y="843558"/>
            <a:ext cx="4248472" cy="5681786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altLang="ko-KR" sz="1600" b="1" dirty="0" smtClean="0">
                <a:latin typeface="+mn-ea"/>
              </a:rPr>
              <a:t>6. </a:t>
            </a:r>
            <a:r>
              <a:rPr lang="ko-KR" altLang="en-US" sz="1600" b="1" dirty="0" smtClean="0">
                <a:latin typeface="+mn-ea"/>
              </a:rPr>
              <a:t>주요기능</a:t>
            </a:r>
            <a:r>
              <a:rPr lang="en-US" altLang="ko-KR" sz="1600" b="1" dirty="0">
                <a:latin typeface="+mn-ea"/>
              </a:rPr>
              <a:t>2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6.1 </a:t>
            </a:r>
            <a:r>
              <a:rPr lang="ko-KR" altLang="en-US" sz="1400" dirty="0" smtClean="0">
                <a:latin typeface="+mn-ea"/>
              </a:rPr>
              <a:t>주요기능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하부기능</a:t>
            </a:r>
            <a:r>
              <a:rPr lang="en-US" altLang="ko-KR" sz="1400" dirty="0" smtClean="0">
                <a:latin typeface="+mn-ea"/>
              </a:rPr>
              <a:t>1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6.1.1 </a:t>
            </a:r>
            <a:r>
              <a:rPr lang="ko-KR" altLang="en-US" sz="1400" dirty="0" smtClean="0">
                <a:latin typeface="+mn-ea"/>
              </a:rPr>
              <a:t>주요기능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하부기능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상세기능</a:t>
            </a:r>
            <a:r>
              <a:rPr lang="en-US" altLang="ko-KR" sz="1400" dirty="0" smtClean="0">
                <a:latin typeface="+mn-ea"/>
              </a:rPr>
              <a:t>1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6.1.2 </a:t>
            </a:r>
            <a:r>
              <a:rPr lang="ko-KR" altLang="en-US" sz="1400" dirty="0" smtClean="0">
                <a:latin typeface="+mn-ea"/>
              </a:rPr>
              <a:t>주요기능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하부기능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상세기능</a:t>
            </a:r>
            <a:r>
              <a:rPr lang="en-US" altLang="ko-KR" sz="1400" dirty="0" smtClean="0">
                <a:latin typeface="+mn-ea"/>
              </a:rPr>
              <a:t>2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6.2 </a:t>
            </a:r>
            <a:r>
              <a:rPr lang="ko-KR" altLang="en-US" sz="1400" dirty="0" smtClean="0">
                <a:latin typeface="+mn-ea"/>
              </a:rPr>
              <a:t>주요기능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하부기능</a:t>
            </a:r>
            <a:r>
              <a:rPr lang="en-US" altLang="ko-KR" sz="1400" dirty="0" smtClean="0">
                <a:latin typeface="+mn-ea"/>
              </a:rPr>
              <a:t>2</a:t>
            </a:r>
          </a:p>
          <a:p>
            <a:pPr lvl="0">
              <a:lnSpc>
                <a:spcPct val="120000"/>
              </a:lnSpc>
            </a:pPr>
            <a:r>
              <a:rPr lang="en-US" altLang="ko-KR" sz="1600" b="1" dirty="0">
                <a:latin typeface="+mn-ea"/>
              </a:rPr>
              <a:t>7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주요기능</a:t>
            </a:r>
            <a:r>
              <a:rPr lang="en-US" altLang="ko-KR" sz="1600" b="1" dirty="0" smtClean="0">
                <a:latin typeface="+mn-ea"/>
              </a:rPr>
              <a:t>3</a:t>
            </a:r>
          </a:p>
          <a:p>
            <a:pPr lvl="0">
              <a:lnSpc>
                <a:spcPct val="120000"/>
              </a:lnSpc>
            </a:pPr>
            <a:r>
              <a:rPr lang="en-US" altLang="ko-KR" sz="1400" dirty="0" smtClean="0">
                <a:latin typeface="+mn-ea"/>
              </a:rPr>
              <a:t>    7.1 </a:t>
            </a:r>
            <a:r>
              <a:rPr lang="ko-KR" altLang="en-US" sz="1400" dirty="0" smtClean="0">
                <a:latin typeface="+mn-ea"/>
              </a:rPr>
              <a:t>주요기능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하부기능</a:t>
            </a:r>
            <a:r>
              <a:rPr lang="en-US" altLang="ko-KR" sz="1400" dirty="0" smtClean="0">
                <a:latin typeface="+mn-ea"/>
              </a:rPr>
              <a:t>1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7.1.1 </a:t>
            </a:r>
            <a:r>
              <a:rPr lang="ko-KR" altLang="en-US" sz="1400" dirty="0" smtClean="0">
                <a:latin typeface="+mn-ea"/>
              </a:rPr>
              <a:t>주요기능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하부기능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상세기능</a:t>
            </a:r>
            <a:r>
              <a:rPr lang="en-US" altLang="ko-KR" sz="1400" dirty="0" smtClean="0">
                <a:latin typeface="+mn-ea"/>
              </a:rPr>
              <a:t>1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7.1.2 </a:t>
            </a:r>
            <a:r>
              <a:rPr lang="ko-KR" altLang="en-US" sz="1400" dirty="0" smtClean="0">
                <a:latin typeface="+mn-ea"/>
              </a:rPr>
              <a:t>주요기능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하부기능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상세기능</a:t>
            </a:r>
            <a:r>
              <a:rPr lang="en-US" altLang="ko-KR" sz="1400" dirty="0" smtClean="0">
                <a:latin typeface="+mn-ea"/>
              </a:rPr>
              <a:t>2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7.2 </a:t>
            </a:r>
            <a:r>
              <a:rPr lang="ko-KR" altLang="en-US" sz="1400" dirty="0" smtClean="0">
                <a:latin typeface="+mn-ea"/>
              </a:rPr>
              <a:t>주요기능</a:t>
            </a:r>
            <a:r>
              <a:rPr lang="en-US" altLang="ko-KR" sz="1400" dirty="0" smtClean="0">
                <a:latin typeface="+mn-ea"/>
              </a:rPr>
              <a:t>1 &gt; </a:t>
            </a:r>
            <a:r>
              <a:rPr lang="ko-KR" altLang="en-US" sz="1400" dirty="0" smtClean="0">
                <a:latin typeface="+mn-ea"/>
              </a:rPr>
              <a:t>하부기능</a:t>
            </a:r>
            <a:r>
              <a:rPr lang="en-US" altLang="ko-KR" sz="1400" dirty="0" smtClean="0">
                <a:latin typeface="+mn-ea"/>
              </a:rPr>
              <a:t>2</a:t>
            </a:r>
          </a:p>
          <a:p>
            <a:pPr lvl="0">
              <a:lnSpc>
                <a:spcPct val="120000"/>
              </a:lnSpc>
            </a:pPr>
            <a:r>
              <a:rPr lang="en-US" altLang="ko-KR" sz="1600" b="1" dirty="0" smtClean="0">
                <a:latin typeface="+mn-ea"/>
              </a:rPr>
              <a:t>8. </a:t>
            </a:r>
            <a:r>
              <a:rPr lang="ko-KR" altLang="en-US" sz="1600" b="1" dirty="0" smtClean="0">
                <a:latin typeface="+mn-ea"/>
              </a:rPr>
              <a:t>주요기능</a:t>
            </a:r>
            <a:r>
              <a:rPr lang="en-US" altLang="ko-KR" sz="1600" b="1" dirty="0" smtClean="0">
                <a:latin typeface="+mn-ea"/>
              </a:rPr>
              <a:t>4</a:t>
            </a:r>
            <a:endParaRPr lang="en-US" altLang="ko-KR" sz="1600" b="1" dirty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8.1 </a:t>
            </a:r>
            <a:r>
              <a:rPr lang="ko-KR" altLang="en-US" sz="1400" dirty="0">
                <a:latin typeface="+mn-ea"/>
              </a:rPr>
              <a:t>주요기능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하부기능</a:t>
            </a:r>
            <a:r>
              <a:rPr lang="en-US" altLang="ko-KR" sz="1400" dirty="0">
                <a:latin typeface="+mn-ea"/>
              </a:rPr>
              <a:t>1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8.1.1 </a:t>
            </a:r>
            <a:r>
              <a:rPr lang="ko-KR" altLang="en-US" sz="1400" dirty="0">
                <a:latin typeface="+mn-ea"/>
              </a:rPr>
              <a:t>주요기능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하부기능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상세기능</a:t>
            </a:r>
            <a:r>
              <a:rPr lang="en-US" altLang="ko-KR" sz="1400" dirty="0">
                <a:latin typeface="+mn-ea"/>
              </a:rPr>
              <a:t>1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8.1.2 </a:t>
            </a:r>
            <a:r>
              <a:rPr lang="ko-KR" altLang="en-US" sz="1400" dirty="0">
                <a:latin typeface="+mn-ea"/>
              </a:rPr>
              <a:t>주요기능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하부기능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상세기능</a:t>
            </a:r>
            <a:r>
              <a:rPr lang="en-US" altLang="ko-KR" sz="1400" dirty="0">
                <a:latin typeface="+mn-ea"/>
              </a:rPr>
              <a:t>2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8.2 </a:t>
            </a:r>
            <a:r>
              <a:rPr lang="ko-KR" altLang="en-US" sz="1400" dirty="0">
                <a:latin typeface="+mn-ea"/>
              </a:rPr>
              <a:t>주요기능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하부기능</a:t>
            </a:r>
            <a:r>
              <a:rPr lang="en-US" altLang="ko-KR" sz="1400" dirty="0">
                <a:latin typeface="+mn-ea"/>
              </a:rPr>
              <a:t>2</a:t>
            </a:r>
          </a:p>
          <a:p>
            <a:pPr lvl="0">
              <a:lnSpc>
                <a:spcPct val="120000"/>
              </a:lnSpc>
            </a:pPr>
            <a:r>
              <a:rPr lang="en-US" altLang="ko-KR" sz="1600" b="1" dirty="0" smtClean="0">
                <a:latin typeface="+mn-ea"/>
              </a:rPr>
              <a:t>9. </a:t>
            </a:r>
            <a:r>
              <a:rPr lang="ko-KR" altLang="en-US" sz="1600" b="1" dirty="0" smtClean="0">
                <a:latin typeface="+mn-ea"/>
              </a:rPr>
              <a:t>주요기능</a:t>
            </a:r>
            <a:r>
              <a:rPr lang="en-US" altLang="ko-KR" sz="1600" b="1" dirty="0" smtClean="0">
                <a:latin typeface="+mn-ea"/>
              </a:rPr>
              <a:t>5</a:t>
            </a:r>
            <a:endParaRPr lang="en-US" altLang="ko-KR" sz="1600" b="1" dirty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9.1 </a:t>
            </a:r>
            <a:r>
              <a:rPr lang="ko-KR" altLang="en-US" sz="1400" dirty="0">
                <a:latin typeface="+mn-ea"/>
              </a:rPr>
              <a:t>주요기능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하부기능</a:t>
            </a:r>
            <a:r>
              <a:rPr lang="en-US" altLang="ko-KR" sz="1400" dirty="0">
                <a:latin typeface="+mn-ea"/>
              </a:rPr>
              <a:t>1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9.1.1 </a:t>
            </a:r>
            <a:r>
              <a:rPr lang="ko-KR" altLang="en-US" sz="1400" dirty="0">
                <a:latin typeface="+mn-ea"/>
              </a:rPr>
              <a:t>주요기능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하부기능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상세기능</a:t>
            </a:r>
            <a:r>
              <a:rPr lang="en-US" altLang="ko-KR" sz="1400" dirty="0">
                <a:latin typeface="+mn-ea"/>
              </a:rPr>
              <a:t>1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9.1.2 </a:t>
            </a:r>
            <a:r>
              <a:rPr lang="ko-KR" altLang="en-US" sz="1400" dirty="0">
                <a:latin typeface="+mn-ea"/>
              </a:rPr>
              <a:t>주요기능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하부기능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상세기능</a:t>
            </a:r>
            <a:r>
              <a:rPr lang="en-US" altLang="ko-KR" sz="1400" dirty="0">
                <a:latin typeface="+mn-ea"/>
              </a:rPr>
              <a:t>2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9.2 </a:t>
            </a:r>
            <a:r>
              <a:rPr lang="ko-KR" altLang="en-US" sz="1400" dirty="0">
                <a:latin typeface="+mn-ea"/>
              </a:rPr>
              <a:t>주요기능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하부기능</a:t>
            </a:r>
            <a:r>
              <a:rPr lang="en-US" altLang="ko-KR" sz="1400" dirty="0">
                <a:latin typeface="+mn-ea"/>
              </a:rPr>
              <a:t>2</a:t>
            </a:r>
          </a:p>
          <a:p>
            <a:pPr lvl="0">
              <a:lnSpc>
                <a:spcPct val="120000"/>
              </a:lnSpc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58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Information Architecture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27593" y="1556792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" name="직선 연결선 8"/>
          <p:cNvCxnSpPr>
            <a:stCxn id="11" idx="2"/>
            <a:endCxn id="18" idx="0"/>
          </p:cNvCxnSpPr>
          <p:nvPr/>
        </p:nvCxnSpPr>
        <p:spPr>
          <a:xfrm>
            <a:off x="1540856" y="3054102"/>
            <a:ext cx="8346" cy="8789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 bwMode="auto">
          <a:xfrm>
            <a:off x="6863714" y="170080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 smtClean="0">
                <a:latin typeface="+mn-ea"/>
              </a:rPr>
              <a:t>회원가입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51329" y="278092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" name="꺾인 연결선 11"/>
          <p:cNvCxnSpPr>
            <a:stCxn id="39" idx="3"/>
            <a:endCxn id="10" idx="1"/>
          </p:cNvCxnSpPr>
          <p:nvPr/>
        </p:nvCxnSpPr>
        <p:spPr>
          <a:xfrm flipV="1">
            <a:off x="6090823" y="1808820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39" idx="3"/>
            <a:endCxn id="14" idx="1"/>
          </p:cNvCxnSpPr>
          <p:nvPr/>
        </p:nvCxnSpPr>
        <p:spPr>
          <a:xfrm>
            <a:off x="6090823" y="1974603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 bwMode="auto">
          <a:xfrm>
            <a:off x="6863714" y="198655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1000" dirty="0" smtClean="0">
                <a:latin typeface="+mn-ea"/>
              </a:rPr>
              <a:t>ID/PW</a:t>
            </a:r>
            <a:r>
              <a:rPr lang="ko-KR" altLang="en-US" sz="1000" dirty="0" smtClean="0">
                <a:latin typeface="+mn-ea"/>
              </a:rPr>
              <a:t>찾기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091364" y="324728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 smtClean="0">
                <a:latin typeface="+mn-ea"/>
              </a:rPr>
              <a:t>회사소개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083018" y="359018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조직도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091364" y="393305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찾아오시는 길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연결선 18"/>
          <p:cNvCxnSpPr>
            <a:stCxn id="20" idx="2"/>
            <a:endCxn id="23" idx="0"/>
          </p:cNvCxnSpPr>
          <p:nvPr/>
        </p:nvCxnSpPr>
        <p:spPr>
          <a:xfrm>
            <a:off x="2981016" y="3054102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391489" y="278092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bg1"/>
                </a:solidFill>
                <a:latin typeface="+mn-ea"/>
              </a:rPr>
              <a:t>주요업무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531524" y="324728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보호관찰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2531524" y="359018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소년보호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531524" y="395213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치료감호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꺾인 연결선 23"/>
          <p:cNvCxnSpPr>
            <a:stCxn id="7" idx="2"/>
            <a:endCxn id="20" idx="0"/>
          </p:cNvCxnSpPr>
          <p:nvPr/>
        </p:nvCxnSpPr>
        <p:spPr>
          <a:xfrm rot="5400000">
            <a:off x="3008230" y="1834203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6" idx="2"/>
          </p:cNvCxnSpPr>
          <p:nvPr/>
        </p:nvCxnSpPr>
        <p:spPr>
          <a:xfrm>
            <a:off x="5933344" y="3055577"/>
            <a:ext cx="8345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343817" y="2782403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bg1"/>
                </a:solidFill>
                <a:latin typeface="+mn-ea"/>
              </a:rPr>
              <a:t>자원봉사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5483852" y="324875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 smtClean="0">
                <a:latin typeface="+mn-ea"/>
              </a:rPr>
              <a:t>자원봉사신</a:t>
            </a:r>
            <a:r>
              <a:rPr lang="ko-KR" altLang="en-US" sz="1000" dirty="0">
                <a:latin typeface="+mn-ea"/>
              </a:rPr>
              <a:t>청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5483852" y="359165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신청절차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5483852" y="3953605"/>
            <a:ext cx="124838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자원봉사 미담사례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연결선 29"/>
          <p:cNvCxnSpPr>
            <a:stCxn id="31" idx="2"/>
            <a:endCxn id="52" idx="0"/>
          </p:cNvCxnSpPr>
          <p:nvPr/>
        </p:nvCxnSpPr>
        <p:spPr>
          <a:xfrm>
            <a:off x="4328897" y="3054102"/>
            <a:ext cx="1290" cy="8995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3739370" y="278092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3879405" y="324728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3879405" y="360232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최신뉴스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4" name="꺾인 연결선 33"/>
          <p:cNvCxnSpPr>
            <a:stCxn id="7" idx="2"/>
            <a:endCxn id="11" idx="0"/>
          </p:cNvCxnSpPr>
          <p:nvPr/>
        </p:nvCxnSpPr>
        <p:spPr>
          <a:xfrm rot="5400000">
            <a:off x="2288150" y="1114123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7" idx="2"/>
            <a:endCxn id="31" idx="0"/>
          </p:cNvCxnSpPr>
          <p:nvPr/>
        </p:nvCxnSpPr>
        <p:spPr>
          <a:xfrm rot="16200000" flipH="1">
            <a:off x="3682170" y="2134200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7" idx="2"/>
            <a:endCxn id="26" idx="0"/>
          </p:cNvCxnSpPr>
          <p:nvPr/>
        </p:nvCxnSpPr>
        <p:spPr>
          <a:xfrm rot="16200000" flipH="1">
            <a:off x="4483656" y="1332715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911769" y="1838016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0" name="꺾인 연결선 39"/>
          <p:cNvCxnSpPr>
            <a:stCxn id="7" idx="2"/>
            <a:endCxn id="39" idx="1"/>
          </p:cNvCxnSpPr>
          <p:nvPr/>
        </p:nvCxnSpPr>
        <p:spPr>
          <a:xfrm rot="16200000" flipH="1">
            <a:off x="4376768" y="1439602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7" idx="2"/>
            <a:endCxn id="43" idx="0"/>
          </p:cNvCxnSpPr>
          <p:nvPr/>
        </p:nvCxnSpPr>
        <p:spPr>
          <a:xfrm rot="16200000" flipH="1">
            <a:off x="5275744" y="540627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3" idx="2"/>
            <a:endCxn id="45" idx="0"/>
          </p:cNvCxnSpPr>
          <p:nvPr/>
        </p:nvCxnSpPr>
        <p:spPr>
          <a:xfrm>
            <a:off x="7517520" y="3055577"/>
            <a:ext cx="8346" cy="5360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6927993" y="2782403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bg1"/>
                </a:solidFill>
                <a:latin typeface="+mn-ea"/>
              </a:rPr>
              <a:t>상담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&amp;</a:t>
            </a:r>
            <a:r>
              <a:rPr kumimoji="0" lang="ko-KR" altLang="en-US" sz="1000" b="1" dirty="0" smtClean="0">
                <a:solidFill>
                  <a:schemeClr val="bg1"/>
                </a:solidFill>
                <a:latin typeface="+mn-ea"/>
              </a:rPr>
              <a:t>신고센터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7068028" y="324875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상담센터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7068028" y="359165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신고센터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872349" y="395360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1000" dirty="0" smtClean="0">
                <a:latin typeface="+mn-ea"/>
              </a:rPr>
              <a:t>정보마</a:t>
            </a:r>
            <a:r>
              <a:rPr lang="ko-KR" altLang="en-US" sz="1000" dirty="0">
                <a:latin typeface="+mn-ea"/>
              </a:rPr>
              <a:t>당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8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General Rule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2" name="부제목 1"/>
          <p:cNvSpPr txBox="1">
            <a:spLocks/>
          </p:cNvSpPr>
          <p:nvPr/>
        </p:nvSpPr>
        <p:spPr>
          <a:xfrm>
            <a:off x="359532" y="1628800"/>
            <a:ext cx="8424936" cy="216024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20000"/>
              </a:lnSpc>
            </a:pPr>
            <a:endParaRPr lang="en-US" altLang="ko-KR" sz="20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ko-KR" sz="2000" dirty="0" smtClean="0">
                <a:latin typeface="+mn-ea"/>
              </a:rPr>
              <a:t>2.1 Screen Definition </a:t>
            </a:r>
          </a:p>
          <a:p>
            <a:pPr lvl="0">
              <a:lnSpc>
                <a:spcPct val="120000"/>
              </a:lnSpc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ko-KR" sz="2000" dirty="0" smtClean="0">
                <a:latin typeface="+mn-ea"/>
              </a:rPr>
              <a:t>2.2 Home </a:t>
            </a:r>
            <a:r>
              <a:rPr lang="ko-KR" altLang="en-US" sz="2000" dirty="0" smtClean="0">
                <a:latin typeface="+mn-ea"/>
              </a:rPr>
              <a:t>화면구조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2362470"/>
            <a:ext cx="820891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3095249"/>
            <a:ext cx="820891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67544" y="3068960"/>
            <a:ext cx="8136904" cy="108012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General Rule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7544" y="1183051"/>
            <a:ext cx="2520280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1556792"/>
            <a:ext cx="8136904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948264" y="170080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64288" y="1670611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+mn-ea"/>
                <a:ea typeface="+mn-ea"/>
              </a:rPr>
              <a:t>Login |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27984" y="198884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1950948"/>
            <a:ext cx="3821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b="1" dirty="0" smtClean="0">
                <a:latin typeface="+mn-ea"/>
              </a:rPr>
              <a:t>주요업</a:t>
            </a:r>
            <a:r>
              <a:rPr lang="ko-KR" altLang="en-US" sz="1050" b="1" dirty="0">
                <a:latin typeface="+mn-ea"/>
              </a:rPr>
              <a:t>무</a:t>
            </a:r>
            <a:r>
              <a:rPr lang="ko-KR" altLang="en-US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공지사</a:t>
            </a:r>
            <a:r>
              <a:rPr lang="ko-KR" altLang="en-US" sz="1050" b="1" dirty="0">
                <a:latin typeface="+mn-ea"/>
              </a:rPr>
              <a:t>항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자원봉사</a:t>
            </a:r>
            <a:r>
              <a:rPr lang="en-US" altLang="ko-KR" sz="1050" b="1" dirty="0">
                <a:latin typeface="+mn-ea"/>
              </a:rPr>
              <a:t> | </a:t>
            </a:r>
            <a:r>
              <a:rPr lang="ko-KR" altLang="en-US" sz="1050" b="1" dirty="0" smtClean="0">
                <a:latin typeface="+mn-ea"/>
              </a:rPr>
              <a:t>상담</a:t>
            </a:r>
            <a:r>
              <a:rPr lang="en-US" altLang="ko-KR" sz="1050" b="1" dirty="0" smtClean="0">
                <a:latin typeface="+mn-ea"/>
              </a:rPr>
              <a:t>&amp;</a:t>
            </a:r>
            <a:r>
              <a:rPr lang="ko-KR" altLang="en-US" sz="1050" b="1" dirty="0" smtClean="0">
                <a:latin typeface="+mn-ea"/>
              </a:rPr>
              <a:t>신고센터</a:t>
            </a:r>
            <a:endParaRPr lang="ko-KR" altLang="en-US" sz="10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67544" y="2695219"/>
            <a:ext cx="2520280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는 경우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7544" y="4653136"/>
            <a:ext cx="864096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7544" y="5013176"/>
            <a:ext cx="8136904" cy="129614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5229200"/>
            <a:ext cx="267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+mn-ea"/>
                <a:ea typeface="+mn-ea"/>
              </a:rPr>
              <a:t>공지사항  </a:t>
            </a:r>
            <a:r>
              <a:rPr lang="en-US" altLang="ko-KR" sz="1000" dirty="0" smtClean="0">
                <a:latin typeface="+mn-ea"/>
                <a:ea typeface="+mn-ea"/>
              </a:rPr>
              <a:t>|  </a:t>
            </a:r>
            <a:r>
              <a:rPr lang="ko-KR" altLang="en-US" sz="1000" dirty="0" smtClean="0">
                <a:latin typeface="+mn-ea"/>
                <a:ea typeface="+mn-ea"/>
              </a:rPr>
              <a:t>이용약관  </a:t>
            </a:r>
            <a:r>
              <a:rPr lang="en-US" altLang="ko-KR" sz="1000" dirty="0" smtClean="0">
                <a:latin typeface="+mn-ea"/>
                <a:ea typeface="+mn-ea"/>
              </a:rPr>
              <a:t>|  </a:t>
            </a:r>
            <a:r>
              <a:rPr lang="ko-KR" altLang="en-US" sz="1000" b="0" dirty="0" smtClean="0">
                <a:latin typeface="+mn-ea"/>
                <a:ea typeface="+mn-ea"/>
              </a:rPr>
              <a:t>개인정보취급방침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9592" y="5449143"/>
            <a:ext cx="7272808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200" dirty="0" smtClean="0">
                <a:latin typeface="+mn-ea"/>
              </a:rPr>
              <a:t>Kosta_190th  </a:t>
            </a:r>
            <a:r>
              <a:rPr lang="ko-KR" altLang="en-US" sz="1200" dirty="0" smtClean="0">
                <a:latin typeface="+mn-ea"/>
              </a:rPr>
              <a:t>경기 성남</a:t>
            </a:r>
            <a:r>
              <a:rPr lang="ko-KR" altLang="en-US" sz="1200" dirty="0">
                <a:latin typeface="+mn-ea"/>
              </a:rPr>
              <a:t>시</a:t>
            </a:r>
            <a:r>
              <a:rPr lang="ko-KR" altLang="en-US" sz="1200" dirty="0" smtClean="0">
                <a:latin typeface="+mn-ea"/>
              </a:rPr>
              <a:t> 분</a:t>
            </a:r>
            <a:r>
              <a:rPr lang="ko-KR" altLang="en-US" sz="1200" dirty="0">
                <a:latin typeface="+mn-ea"/>
              </a:rPr>
              <a:t>당</a:t>
            </a:r>
            <a:r>
              <a:rPr lang="ko-KR" altLang="en-US" sz="1200" dirty="0" smtClean="0">
                <a:latin typeface="+mn-ea"/>
              </a:rPr>
              <a:t>구 대왕판교로 </a:t>
            </a:r>
            <a:r>
              <a:rPr lang="en-US" altLang="ko-KR" sz="1200" dirty="0" smtClean="0">
                <a:latin typeface="+mn-ea"/>
              </a:rPr>
              <a:t>000</a:t>
            </a:r>
            <a:r>
              <a:rPr lang="ko-KR" altLang="en-US" sz="1200" dirty="0" smtClean="0"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>|  t. 031-000-0000  |  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1200" b="0" i="0" kern="1200" dirty="0" smtClean="0">
                <a:effectLst/>
              </a:rPr>
              <a:t>Copyright </a:t>
            </a:r>
            <a:r>
              <a:rPr lang="en-US" altLang="ko-KR" sz="1200" dirty="0" smtClean="0"/>
              <a:t>Kosta_190th</a:t>
            </a:r>
            <a:r>
              <a:rPr lang="en-US" altLang="ko-KR" sz="1200" b="0" i="0" kern="1200" dirty="0" smtClean="0">
                <a:effectLst/>
              </a:rPr>
              <a:t>  2018. All Rights Reserved.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21621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13" y="3304406"/>
            <a:ext cx="21621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508104" y="3645024"/>
            <a:ext cx="2808311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회사소개    조직도</a:t>
            </a:r>
            <a:r>
              <a:rPr lang="ko-KR" altLang="en-US" sz="1100" b="1" dirty="0" smtClean="0">
                <a:latin typeface="HY견고딕" pitchFamily="18" charset="-127"/>
                <a:ea typeface="HY견고딕" pitchFamily="18" charset="-127"/>
              </a:rPr>
              <a:t>     찾아오시는 길</a:t>
            </a:r>
            <a:endParaRPr lang="ko-KR" altLang="en-US" sz="11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4288" y="314096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+mn-ea"/>
                <a:ea typeface="+mn-ea"/>
              </a:rPr>
              <a:t>Login |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020272" y="314096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427984" y="337275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36096" y="3664663"/>
            <a:ext cx="216024" cy="1963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3356992"/>
            <a:ext cx="3821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b="1" dirty="0" smtClean="0">
                <a:latin typeface="+mn-ea"/>
              </a:rPr>
              <a:t>주요업</a:t>
            </a:r>
            <a:r>
              <a:rPr lang="ko-KR" altLang="en-US" sz="1050" b="1" dirty="0">
                <a:latin typeface="+mn-ea"/>
              </a:rPr>
              <a:t>무</a:t>
            </a:r>
            <a:r>
              <a:rPr lang="ko-KR" altLang="en-US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공지사</a:t>
            </a:r>
            <a:r>
              <a:rPr lang="ko-KR" altLang="en-US" sz="1050" b="1" dirty="0">
                <a:latin typeface="+mn-ea"/>
              </a:rPr>
              <a:t>항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1" dirty="0" smtClean="0">
                <a:latin typeface="+mn-ea"/>
              </a:rPr>
              <a:t>자원봉사</a:t>
            </a:r>
            <a:r>
              <a:rPr lang="en-US" altLang="ko-KR" sz="1050" b="1" dirty="0">
                <a:latin typeface="+mn-ea"/>
              </a:rPr>
              <a:t> | </a:t>
            </a:r>
            <a:r>
              <a:rPr lang="ko-KR" altLang="en-US" sz="1050" b="1" dirty="0" smtClean="0">
                <a:latin typeface="+mn-ea"/>
              </a:rPr>
              <a:t>상담</a:t>
            </a:r>
            <a:r>
              <a:rPr lang="en-US" altLang="ko-KR" sz="1050" b="1" dirty="0" smtClean="0">
                <a:latin typeface="+mn-ea"/>
              </a:rPr>
              <a:t>&amp;</a:t>
            </a:r>
            <a:r>
              <a:rPr lang="ko-KR" altLang="en-US" sz="1050" b="1" dirty="0" smtClean="0">
                <a:latin typeface="+mn-ea"/>
              </a:rPr>
              <a:t>신고센터</a:t>
            </a:r>
            <a:endParaRPr lang="ko-KR" altLang="en-US" sz="105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0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Main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2" name="부제목 1"/>
          <p:cNvSpPr txBox="1">
            <a:spLocks/>
          </p:cNvSpPr>
          <p:nvPr/>
        </p:nvSpPr>
        <p:spPr>
          <a:xfrm>
            <a:off x="359532" y="1628800"/>
            <a:ext cx="8424936" cy="216024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20000"/>
              </a:lnSpc>
            </a:pPr>
            <a:endParaRPr lang="en-US" altLang="ko-KR" sz="20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ko-KR" sz="2000" dirty="0" smtClean="0">
                <a:latin typeface="+mn-ea"/>
              </a:rPr>
              <a:t>3.1 case A</a:t>
            </a:r>
          </a:p>
          <a:p>
            <a:pPr lvl="0">
              <a:lnSpc>
                <a:spcPct val="120000"/>
              </a:lnSpc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ko-KR" sz="2000" dirty="0">
                <a:latin typeface="+mn-ea"/>
              </a:rPr>
              <a:t>3</a:t>
            </a:r>
            <a:r>
              <a:rPr lang="en-US" altLang="ko-KR" sz="2000" dirty="0" smtClean="0">
                <a:latin typeface="+mn-ea"/>
              </a:rPr>
              <a:t>.2 case B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2362470"/>
            <a:ext cx="820891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7544" y="3095249"/>
            <a:ext cx="820891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 txBox="1">
            <a:spLocks/>
          </p:cNvSpPr>
          <p:nvPr/>
        </p:nvSpPr>
        <p:spPr>
          <a:xfrm>
            <a:off x="899592" y="415553"/>
            <a:ext cx="7344816" cy="277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Main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1" name="텍스트 개체 틀 31"/>
          <p:cNvSpPr txBox="1">
            <a:spLocks/>
          </p:cNvSpPr>
          <p:nvPr/>
        </p:nvSpPr>
        <p:spPr>
          <a:xfrm>
            <a:off x="467544" y="836712"/>
            <a:ext cx="8132203" cy="589211"/>
          </a:xfrm>
          <a:prstGeom prst="rect">
            <a:avLst/>
          </a:prstGeom>
        </p:spPr>
        <p:txBody>
          <a:bodyPr vert="horz" rtlCol="0" anchor="ctr"/>
          <a:lstStyle>
            <a:defPPr>
              <a:defRPr lang="ko-KR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화면 설명</a:t>
            </a:r>
            <a:r>
              <a:rPr lang="en-US" altLang="ko-KR" dirty="0" smtClean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dirty="0" smtClean="0"/>
              <a:t>現 범죄예방정책국 홈페이지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6" y="1425922"/>
            <a:ext cx="6067425" cy="511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7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220</TotalTime>
  <Words>709</Words>
  <Application>Microsoft Office PowerPoint</Application>
  <PresentationFormat>화면 슬라이드 쇼(4:3)</PresentationFormat>
  <Paragraphs>216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고구려 벽화</vt:lpstr>
      <vt:lpstr>범죄 예방 Storyboard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범죄 예방 Storyboard</dc:title>
  <dc:creator>김성엽</dc:creator>
  <cp:lastModifiedBy>김성엽</cp:lastModifiedBy>
  <cp:revision>128</cp:revision>
  <dcterms:created xsi:type="dcterms:W3CDTF">2018-11-03T13:47:47Z</dcterms:created>
  <dcterms:modified xsi:type="dcterms:W3CDTF">2018-11-04T12:45:00Z</dcterms:modified>
</cp:coreProperties>
</file>