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종민" initials="이" lastIdx="1" clrIdx="0">
    <p:extLst>
      <p:ext uri="{19B8F6BF-5375-455C-9EA6-DF929625EA0E}">
        <p15:presenceInfo xmlns:p15="http://schemas.microsoft.com/office/powerpoint/2012/main" userId="837452e2e9f1c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3T23:07:42.3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3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7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6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5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20E3-6271-4AB0-AC5F-CAB88F3E54A4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4501-83EA-46C1-994E-5323BE891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0" y="2969717"/>
            <a:ext cx="8656953" cy="2885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7697" y="149191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mtClean="0"/>
              <a:t>메인화면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142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19" y="384433"/>
            <a:ext cx="9971311" cy="747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19" y="1151453"/>
            <a:ext cx="9806881" cy="2225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" y="365125"/>
            <a:ext cx="1417443" cy="6096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20" y="3376686"/>
            <a:ext cx="9806880" cy="30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6" y="2499577"/>
            <a:ext cx="5364945" cy="41361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51" y="2499577"/>
            <a:ext cx="5349704" cy="4136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5" y="0"/>
            <a:ext cx="10714649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95" y="2131939"/>
            <a:ext cx="3720113" cy="2343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5684" y="2855495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채팅창이</a:t>
            </a:r>
            <a:r>
              <a:rPr lang="ko-KR" altLang="en-US" dirty="0" smtClean="0"/>
              <a:t> 항상 </a:t>
            </a:r>
            <a:r>
              <a:rPr lang="ko-KR" altLang="en-US" dirty="0" err="1" smtClean="0"/>
              <a:t>모든화면에서</a:t>
            </a:r>
            <a:r>
              <a:rPr lang="ko-KR" altLang="en-US" dirty="0" smtClean="0"/>
              <a:t> 오른쪽에 따라다니도록</a:t>
            </a:r>
            <a:endParaRPr lang="en-US" altLang="ko-KR" dirty="0" smtClean="0"/>
          </a:p>
          <a:p>
            <a:r>
              <a:rPr lang="ko-KR" altLang="en-US" dirty="0" smtClean="0"/>
              <a:t>만들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이종민</dc:creator>
  <cp:lastModifiedBy>이종민</cp:lastModifiedBy>
  <cp:revision>2</cp:revision>
  <dcterms:created xsi:type="dcterms:W3CDTF">2015-08-23T14:15:46Z</dcterms:created>
  <dcterms:modified xsi:type="dcterms:W3CDTF">2015-08-23T14:20:56Z</dcterms:modified>
</cp:coreProperties>
</file>