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BBD4-9504-4FC1-8C9F-ACCD7BED892E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FFB7-1B18-4C9F-9522-3FD58C9E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55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BBD4-9504-4FC1-8C9F-ACCD7BED892E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FFB7-1B18-4C9F-9522-3FD58C9E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0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BBD4-9504-4FC1-8C9F-ACCD7BED892E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FFB7-1B18-4C9F-9522-3FD58C9E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93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BBD4-9504-4FC1-8C9F-ACCD7BED892E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FFB7-1B18-4C9F-9522-3FD58C9E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98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BBD4-9504-4FC1-8C9F-ACCD7BED892E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FFB7-1B18-4C9F-9522-3FD58C9E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6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BBD4-9504-4FC1-8C9F-ACCD7BED892E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FFB7-1B18-4C9F-9522-3FD58C9E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6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BBD4-9504-4FC1-8C9F-ACCD7BED892E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FFB7-1B18-4C9F-9522-3FD58C9E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24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BBD4-9504-4FC1-8C9F-ACCD7BED892E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FFB7-1B18-4C9F-9522-3FD58C9E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36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BBD4-9504-4FC1-8C9F-ACCD7BED892E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FFB7-1B18-4C9F-9522-3FD58C9E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40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BBD4-9504-4FC1-8C9F-ACCD7BED892E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FFB7-1B18-4C9F-9522-3FD58C9E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92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BBD4-9504-4FC1-8C9F-ACCD7BED892E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FFB7-1B18-4C9F-9522-3FD58C9E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60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8BBD4-9504-4FC1-8C9F-ACCD7BED892E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DFFB7-1B18-4C9F-9522-3FD58C9E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94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Motive: </a:t>
            </a:r>
            <a:r>
              <a:rPr lang="ko-KR" altLang="en-US" sz="2800" dirty="0" smtClean="0"/>
              <a:t>시간은 흐르는 것이 아니라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쌓이는 것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대화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수집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저장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기억 </a:t>
            </a:r>
            <a:r>
              <a:rPr lang="en-US" altLang="ko-KR" sz="2800" dirty="0" smtClean="0"/>
              <a:t>=&gt; </a:t>
            </a:r>
            <a:r>
              <a:rPr lang="ko-KR" altLang="en-US" sz="2800" dirty="0" smtClean="0"/>
              <a:t>추억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u="sng" dirty="0" smtClean="0"/>
              <a:t>추억 저장 </a:t>
            </a:r>
            <a:r>
              <a:rPr lang="en-US" altLang="ko-KR" u="sng" dirty="0" smtClean="0"/>
              <a:t>&amp; </a:t>
            </a:r>
            <a:r>
              <a:rPr lang="ko-KR" altLang="en-US" u="sng" dirty="0" smtClean="0"/>
              <a:t>공유 커뮤니티 </a:t>
            </a:r>
            <a:r>
              <a:rPr lang="ko-KR" altLang="en-US" u="sng" dirty="0" err="1" smtClean="0"/>
              <a:t>싸이트</a:t>
            </a:r>
            <a:endParaRPr lang="en-US" altLang="ko-KR" u="sng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393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76848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000" dirty="0" smtClean="0"/>
              <a:t>1. </a:t>
            </a:r>
            <a:r>
              <a:rPr lang="ko-KR" altLang="en-US" sz="2000" dirty="0" smtClean="0"/>
              <a:t>서비스 목표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바쁜 일상생활에서 과거의 일상 </a:t>
            </a:r>
            <a:r>
              <a:rPr lang="en-US" altLang="ko-KR" sz="2000" dirty="0" err="1" smtClean="0"/>
              <a:t>sms</a:t>
            </a:r>
            <a:r>
              <a:rPr lang="ko-KR" altLang="en-US" sz="2000" dirty="0" smtClean="0"/>
              <a:t>알림 서비스를 통한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추억의 저장공간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2. HTML5 + CSS3 + jQuery </a:t>
            </a:r>
            <a:r>
              <a:rPr lang="ko-KR" altLang="en-US" sz="2000" i="1" dirty="0" err="1" smtClean="0"/>
              <a:t>시멘틱</a:t>
            </a:r>
            <a:r>
              <a:rPr lang="ko-KR" altLang="en-US" sz="2000" i="1" dirty="0" smtClean="0"/>
              <a:t> </a:t>
            </a:r>
            <a:r>
              <a:rPr lang="en-US" altLang="ko-KR" sz="2000" i="1" dirty="0" smtClean="0"/>
              <a:t>Web</a:t>
            </a:r>
            <a:r>
              <a:rPr lang="ko-KR" altLang="en-US" sz="2000" i="1" dirty="0" smtClean="0"/>
              <a:t> 구현 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웹표준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3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기능구현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회원가입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정회원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비회원</a:t>
            </a:r>
            <a:r>
              <a:rPr lang="en-US" altLang="ko-KR" sz="2000" dirty="0" smtClean="0"/>
              <a:t>) form </a:t>
            </a:r>
            <a:r>
              <a:rPr lang="ko-KR" altLang="en-US" sz="2000" dirty="0" smtClean="0"/>
              <a:t>생성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게시판 구성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( </a:t>
            </a:r>
            <a:r>
              <a:rPr lang="ko-KR" altLang="en-US" sz="2000" dirty="0" smtClean="0"/>
              <a:t>파일 업로드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글자수 </a:t>
            </a:r>
            <a:r>
              <a:rPr lang="en-US" altLang="ko-KR" sz="2000" dirty="0" smtClean="0"/>
              <a:t>10000</a:t>
            </a:r>
            <a:r>
              <a:rPr lang="ko-KR" altLang="en-US" sz="2000" dirty="0" smtClean="0"/>
              <a:t>자 제한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자료실 </a:t>
            </a:r>
            <a:r>
              <a:rPr lang="en-US" altLang="ko-KR" sz="2000" dirty="0" smtClean="0"/>
              <a:t>( Synology NAS 1T </a:t>
            </a:r>
            <a:r>
              <a:rPr lang="ko-KR" altLang="en-US" sz="2000" dirty="0" smtClean="0"/>
              <a:t>저장공간 구성</a:t>
            </a:r>
            <a:r>
              <a:rPr lang="en-US" altLang="ko-KR" sz="2000" dirty="0" smtClean="0"/>
              <a:t>) : </a:t>
            </a:r>
            <a:r>
              <a:rPr lang="ko-KR" altLang="en-US" sz="2000" dirty="0" smtClean="0"/>
              <a:t>회원간 자료공유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Google </a:t>
            </a:r>
            <a:r>
              <a:rPr lang="ko-KR" altLang="en-US" sz="2000" dirty="0" smtClean="0"/>
              <a:t>맵 </a:t>
            </a:r>
            <a:r>
              <a:rPr lang="ko-KR" altLang="en-US" sz="2000" dirty="0" err="1" smtClean="0"/>
              <a:t>위치서비스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추억저장위치 </a:t>
            </a:r>
            <a:r>
              <a:rPr lang="ko-KR" altLang="en-US" sz="2000" dirty="0" err="1" smtClean="0"/>
              <a:t>표시기능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실시간 채팅 기능 추가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출석체크 기능 추가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4.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email/</a:t>
            </a:r>
            <a:r>
              <a:rPr lang="en-US" altLang="ko-KR" sz="2000" dirty="0" err="1" smtClean="0"/>
              <a:t>sms</a:t>
            </a:r>
            <a:r>
              <a:rPr lang="ko-KR" altLang="en-US" sz="2000" dirty="0" smtClean="0"/>
              <a:t>문자 발송 서비스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lgu</a:t>
            </a:r>
            <a:r>
              <a:rPr lang="en-US" altLang="ko-KR" sz="2000" dirty="0" smtClean="0"/>
              <a:t>+ </a:t>
            </a:r>
            <a:r>
              <a:rPr lang="ko-KR" altLang="en-US" sz="2000" dirty="0" smtClean="0"/>
              <a:t>기업형 </a:t>
            </a:r>
            <a:r>
              <a:rPr lang="en-US" altLang="ko-KR" sz="2000" dirty="0" err="1" smtClean="0"/>
              <a:t>sms</a:t>
            </a:r>
            <a:r>
              <a:rPr lang="ko-KR" altLang="en-US" sz="2000" dirty="0" err="1" smtClean="0"/>
              <a:t>발송서버</a:t>
            </a:r>
            <a:r>
              <a:rPr lang="ko-KR" altLang="en-US" sz="2000" dirty="0" smtClean="0"/>
              <a:t> 활용 </a:t>
            </a:r>
            <a:r>
              <a:rPr lang="en-US" altLang="ko-KR" sz="2000" dirty="0" smtClean="0"/>
              <a:t>oracle </a:t>
            </a:r>
            <a:r>
              <a:rPr lang="en-US" altLang="ko-KR" sz="2000" dirty="0" err="1" smtClean="0"/>
              <a:t>jdbc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연동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잃어 버리고 있던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추억을 보내줌</a:t>
            </a:r>
            <a:r>
              <a:rPr lang="en-US" altLang="ko-KR" sz="2000" dirty="0" smtClean="0"/>
              <a:t>. </a:t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저장한 날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년 후 동일 시간에 알림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9043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423114"/>
            <a:ext cx="9144000" cy="451461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 err="1" smtClean="0"/>
              <a:t>추억저장소</a:t>
            </a:r>
            <a:r>
              <a:rPr lang="en-US" altLang="ko-KR" sz="2000" dirty="0" smtClean="0"/>
              <a:t>_</a:t>
            </a:r>
            <a:r>
              <a:rPr lang="ko-KR" altLang="en-US" sz="2000" dirty="0" smtClean="0"/>
              <a:t>토폴로지</a:t>
            </a:r>
            <a:r>
              <a:rPr lang="en-US" altLang="ko-KR" sz="2000" dirty="0" smtClean="0"/>
              <a:t>(MVC2_</a:t>
            </a:r>
            <a:r>
              <a:rPr lang="ko-KR" altLang="en-US" sz="2000" dirty="0" smtClean="0"/>
              <a:t>모델링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081963" y="1182306"/>
            <a:ext cx="1485899" cy="852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웹서버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35124" y="1182306"/>
            <a:ext cx="1652953" cy="852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461747" y="1182306"/>
            <a:ext cx="1541585" cy="852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웹컨테이너서버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톰켓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8225463" y="1182306"/>
            <a:ext cx="1371600" cy="852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Servlet</a:t>
            </a:r>
          </a:p>
          <a:p>
            <a:pPr algn="ctr"/>
            <a:r>
              <a:rPr lang="en-US" altLang="ko-KR" dirty="0" smtClean="0"/>
              <a:t>(Controller)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853863" y="2993089"/>
            <a:ext cx="1371600" cy="852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JSP</a:t>
            </a:r>
          </a:p>
          <a:p>
            <a:pPr algn="ctr"/>
            <a:r>
              <a:rPr lang="en-US" altLang="ko-KR" dirty="0" smtClean="0"/>
              <a:t>(View)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9767048" y="2993089"/>
            <a:ext cx="1371600" cy="852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9767048" y="4350035"/>
            <a:ext cx="1371600" cy="852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Database</a:t>
            </a:r>
          </a:p>
          <a:p>
            <a:pPr algn="ctr"/>
            <a:r>
              <a:rPr lang="en-US" altLang="ko-KR" dirty="0" smtClean="0"/>
              <a:t>(Oracle)</a:t>
            </a:r>
            <a:endParaRPr lang="ko-KR" altLang="en-US" dirty="0"/>
          </a:p>
        </p:txBody>
      </p:sp>
      <p:cxnSp>
        <p:nvCxnSpPr>
          <p:cNvPr id="11" name="직선 연결선 10"/>
          <p:cNvCxnSpPr>
            <a:stCxn id="4" idx="3"/>
            <a:endCxn id="3" idx="1"/>
          </p:cNvCxnSpPr>
          <p:nvPr/>
        </p:nvCxnSpPr>
        <p:spPr>
          <a:xfrm>
            <a:off x="2188077" y="1608733"/>
            <a:ext cx="893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3" idx="3"/>
            <a:endCxn id="5" idx="1"/>
          </p:cNvCxnSpPr>
          <p:nvPr/>
        </p:nvCxnSpPr>
        <p:spPr>
          <a:xfrm>
            <a:off x="4567862" y="1608733"/>
            <a:ext cx="8938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5" idx="3"/>
            <a:endCxn id="6" idx="1"/>
          </p:cNvCxnSpPr>
          <p:nvPr/>
        </p:nvCxnSpPr>
        <p:spPr>
          <a:xfrm>
            <a:off x="7003332" y="1608733"/>
            <a:ext cx="12221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0"/>
            <a:endCxn id="8" idx="2"/>
          </p:cNvCxnSpPr>
          <p:nvPr/>
        </p:nvCxnSpPr>
        <p:spPr>
          <a:xfrm flipV="1">
            <a:off x="10452848" y="3845943"/>
            <a:ext cx="0" cy="504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30" idx="1"/>
            <a:endCxn id="6" idx="3"/>
          </p:cNvCxnSpPr>
          <p:nvPr/>
        </p:nvCxnSpPr>
        <p:spPr>
          <a:xfrm flipH="1">
            <a:off x="9597063" y="1608733"/>
            <a:ext cx="7694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0366562" y="1182306"/>
            <a:ext cx="1371600" cy="852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NAS</a:t>
            </a:r>
          </a:p>
          <a:p>
            <a:pPr algn="ctr"/>
            <a:r>
              <a:rPr lang="en-US" altLang="ko-KR" dirty="0" smtClean="0"/>
              <a:t>(10TB)</a:t>
            </a:r>
            <a:endParaRPr lang="ko-KR" altLang="en-US" dirty="0"/>
          </a:p>
        </p:txBody>
      </p:sp>
      <p:cxnSp>
        <p:nvCxnSpPr>
          <p:cNvPr id="32" name="직선 연결선 31"/>
          <p:cNvCxnSpPr>
            <a:stCxn id="35" idx="0"/>
            <a:endCxn id="9" idx="2"/>
          </p:cNvCxnSpPr>
          <p:nvPr/>
        </p:nvCxnSpPr>
        <p:spPr>
          <a:xfrm flipV="1">
            <a:off x="10452848" y="5202889"/>
            <a:ext cx="0" cy="354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9767048" y="5556912"/>
            <a:ext cx="1371600" cy="852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LgU</a:t>
            </a:r>
            <a:r>
              <a:rPr lang="en-US" altLang="ko-KR" sz="1200" dirty="0" smtClean="0"/>
              <a:t>+</a:t>
            </a:r>
          </a:p>
          <a:p>
            <a:pPr algn="ctr"/>
            <a:r>
              <a:rPr lang="en-US" altLang="ko-KR" sz="1200" dirty="0" smtClean="0"/>
              <a:t>SMS</a:t>
            </a:r>
            <a:r>
              <a:rPr lang="ko-KR" altLang="en-US" sz="1200" dirty="0" smtClean="0"/>
              <a:t>문자발송 </a:t>
            </a:r>
            <a:r>
              <a:rPr lang="ko-KR" altLang="en-US" sz="1200" dirty="0" err="1" smtClean="0"/>
              <a:t>서버연동</a:t>
            </a:r>
            <a:endParaRPr lang="ko-KR" altLang="en-US" sz="1200" dirty="0"/>
          </a:p>
        </p:txBody>
      </p:sp>
      <p:cxnSp>
        <p:nvCxnSpPr>
          <p:cNvPr id="37" name="직선 연결선 36"/>
          <p:cNvCxnSpPr>
            <a:stCxn id="7" idx="0"/>
            <a:endCxn id="6" idx="2"/>
          </p:cNvCxnSpPr>
          <p:nvPr/>
        </p:nvCxnSpPr>
        <p:spPr>
          <a:xfrm flipV="1">
            <a:off x="7539663" y="2035160"/>
            <a:ext cx="1371600" cy="957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6" idx="2"/>
            <a:endCxn id="8" idx="0"/>
          </p:cNvCxnSpPr>
          <p:nvPr/>
        </p:nvCxnSpPr>
        <p:spPr>
          <a:xfrm>
            <a:off x="8911263" y="2035160"/>
            <a:ext cx="1541585" cy="957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47"/>
          <p:cNvSpPr/>
          <p:nvPr/>
        </p:nvSpPr>
        <p:spPr>
          <a:xfrm>
            <a:off x="7709649" y="4350550"/>
            <a:ext cx="1371600" cy="852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이메일 서비스</a:t>
            </a:r>
            <a:endParaRPr lang="en-US" altLang="ko-KR" sz="1200" dirty="0" smtClean="0"/>
          </a:p>
        </p:txBody>
      </p:sp>
      <p:cxnSp>
        <p:nvCxnSpPr>
          <p:cNvPr id="49" name="직선 연결선 48"/>
          <p:cNvCxnSpPr>
            <a:stCxn id="48" idx="3"/>
            <a:endCxn id="9" idx="1"/>
          </p:cNvCxnSpPr>
          <p:nvPr/>
        </p:nvCxnSpPr>
        <p:spPr>
          <a:xfrm flipV="1">
            <a:off x="9081249" y="4776462"/>
            <a:ext cx="685799" cy="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구부러진 연결선 55"/>
          <p:cNvCxnSpPr>
            <a:endCxn id="4" idx="2"/>
          </p:cNvCxnSpPr>
          <p:nvPr/>
        </p:nvCxnSpPr>
        <p:spPr>
          <a:xfrm rot="10800000">
            <a:off x="1361601" y="2035160"/>
            <a:ext cx="6252796" cy="27413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57"/>
          <p:cNvCxnSpPr>
            <a:stCxn id="35" idx="1"/>
            <a:endCxn id="4" idx="2"/>
          </p:cNvCxnSpPr>
          <p:nvPr/>
        </p:nvCxnSpPr>
        <p:spPr>
          <a:xfrm rot="10800000">
            <a:off x="1361602" y="2035161"/>
            <a:ext cx="8405447" cy="39481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22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57</Words>
  <Application>Microsoft Office PowerPoint</Application>
  <PresentationFormat>와이드스크린</PresentationFormat>
  <Paragraphs>19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Motive: 시간은 흐르는 것이 아니라, 쌓이는 것 대화,수집, 저장, 기억 =&gt; 추억</vt:lpstr>
      <vt:lpstr>1. 서비스 목표 - 바쁜 일상생활에서 과거의 일상 sms알림 서비스를 통한, 추억의 저장공간  2. HTML5 + CSS3 + jQuery 시멘틱 Web 구현 (웹표준)  3. 기능구현 - 회원가입 (정회원/비회원) form 생성 - 게시판 구성 ( 파일 업로드/ 글자수 10000자 제한) - 자료실 ( Synology NAS 1T 저장공간 구성) : 회원간 자료공유 - Google 맵 위치서비스 (추억저장위치 표시기능) - 실시간 채팅 기능 추가 - 출석체크 기능 추가  4. email/sms문자 발송 서비스 (lgu+ 기업형 sms발송서버 활용 oracle jdbc 연동) - 잃어 버리고 있던 추억을 보내줌.  - 저장한 날 1년 후 동일 시간에 알림 </vt:lpstr>
      <vt:lpstr>추억저장소_토폴로지(MVC2_모델링)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모티브: 시간은 흐르는 것이 아니라, 쌓이는 것 대화,수집, 저장, 기억 =&gt; 추억</dc:title>
  <dc:creator>FreeTEMPO</dc:creator>
  <cp:lastModifiedBy>FreeTEMPO</cp:lastModifiedBy>
  <cp:revision>4</cp:revision>
  <dcterms:created xsi:type="dcterms:W3CDTF">2017-03-26T08:08:24Z</dcterms:created>
  <dcterms:modified xsi:type="dcterms:W3CDTF">2017-03-26T08:35:57Z</dcterms:modified>
</cp:coreProperties>
</file>