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9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3CEE-D80D-4333-A3EC-A3D606B23D5F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CEB1-9182-49EA-91F9-FEDD22B7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지도 가이드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를 활용한 지도 정보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38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 선택 페이지 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특정 도를 클릭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 상세페이지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구글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지도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나옴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26" name="Picture 2" descr="C:\Users\hanse\Desktop\지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3312368" cy="46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상세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사이드 메뉴 선택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먹거리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놀 거리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볼거리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숙박 정보</a:t>
            </a:r>
            <a:endParaRPr lang="ko-KR" altLang="en-US" sz="2400" dirty="0"/>
          </a:p>
        </p:txBody>
      </p:sp>
      <p:pic>
        <p:nvPicPr>
          <p:cNvPr id="2050" name="Picture 2" descr="C:\Users\hanse\Desktop\지도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8800"/>
            <a:ext cx="5209212" cy="32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7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먹거리 선택 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2946"/>
            <a:ext cx="2044964" cy="22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상세 선택 창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한식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중식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일식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양식</a:t>
            </a:r>
            <a:endParaRPr lang="en-US" altLang="ko-KR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78452" y="260648"/>
            <a:ext cx="1944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놀 거리 선택 시</a:t>
            </a:r>
            <a:endParaRPr lang="ko-KR" altLang="en-US" sz="2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78452" y="3381781"/>
            <a:ext cx="1944216" cy="216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상세 선택 창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err="1" smtClean="0"/>
              <a:t>액티비티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유흥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놀이공원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유원지 등</a:t>
            </a: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96408" y="341040"/>
            <a:ext cx="1944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볼거리 선택 시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96408" y="3387184"/>
            <a:ext cx="194421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상세 선택 창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유적지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야경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err="1" smtClean="0"/>
              <a:t>핫플레이스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</a:t>
            </a:r>
            <a:endParaRPr lang="en-US" altLang="ko-KR" sz="24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20272" y="413792"/>
            <a:ext cx="1944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숙박 정보 선택 시</a:t>
            </a:r>
            <a:endParaRPr lang="ko-KR" altLang="en-US" sz="28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020272" y="3387184"/>
            <a:ext cx="1944216" cy="172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상세 선택 창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가격대</a:t>
            </a:r>
            <a:endParaRPr lang="en-US" altLang="ko-KR" sz="2400" dirty="0" smtClean="0"/>
          </a:p>
          <a:p>
            <a:pPr algn="ctr">
              <a:buFontTx/>
              <a:buChar char="-"/>
            </a:pPr>
            <a:r>
              <a:rPr lang="ko-KR" altLang="en-US" sz="2400" dirty="0" smtClean="0"/>
              <a:t>숙박 시설 선택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</a:t>
            </a:r>
            <a:endParaRPr lang="en-US" altLang="ko-KR" sz="2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8872" y="1700808"/>
            <a:ext cx="82415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도시 선택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89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선택 시 예</a:t>
            </a:r>
            <a:endParaRPr lang="ko-KR" altLang="en-US" dirty="0"/>
          </a:p>
        </p:txBody>
      </p:sp>
      <p:pic>
        <p:nvPicPr>
          <p:cNvPr id="1026" name="Picture 2" descr="C:\Users\hanse\Desktop\지도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184576" cy="40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한국 지도 표시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특정 도 선택 시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 밑 사이드 메뉴 좌측 정렬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사이드 메뉴 안 상세 선택창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 상세한 정보를 조회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관리자 계정을 만들어 사이트 보안 강화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7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134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여행 지도 가이드 사이트</vt:lpstr>
      <vt:lpstr>지도 선택 페이지 (Main)</vt:lpstr>
      <vt:lpstr>지역 상세 페이지</vt:lpstr>
      <vt:lpstr>먹거리 선택 시</vt:lpstr>
      <vt:lpstr>메뉴 선택 시 예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Hanseo Cho</dc:creator>
  <cp:lastModifiedBy>Hanseo Cho</cp:lastModifiedBy>
  <cp:revision>8</cp:revision>
  <dcterms:created xsi:type="dcterms:W3CDTF">2018-04-16T15:34:28Z</dcterms:created>
  <dcterms:modified xsi:type="dcterms:W3CDTF">2018-04-16T23:58:13Z</dcterms:modified>
</cp:coreProperties>
</file>