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7" r:id="rId5"/>
    <p:sldId id="259" r:id="rId6"/>
    <p:sldId id="264" r:id="rId7"/>
    <p:sldId id="269" r:id="rId8"/>
    <p:sldId id="270" r:id="rId9"/>
    <p:sldId id="271" r:id="rId10"/>
    <p:sldId id="276" r:id="rId11"/>
    <p:sldId id="277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9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5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2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3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6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4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9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A75D-047B-4E0B-B594-1B5180407141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B08A-7846-45BD-9E96-123EAB1F9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스토리보드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000" smtClean="0"/>
              <a:t>-</a:t>
            </a:r>
            <a:r>
              <a:rPr lang="ko-KR" altLang="en-US" sz="2000" smtClean="0"/>
              <a:t>국비지원 웹 사이트</a:t>
            </a:r>
            <a:r>
              <a:rPr lang="en-US" altLang="ko-KR" sz="2000"/>
              <a:t>-</a:t>
            </a:r>
            <a:endParaRPr lang="ko-KR" altLang="en-US" sz="2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smtClean="0"/>
              <a:t>Kosta 147</a:t>
            </a:r>
            <a:r>
              <a:rPr lang="ko-KR" altLang="en-US" smtClean="0"/>
              <a:t>기 유학현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60" y="1738617"/>
            <a:ext cx="4053020" cy="4053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4460" y="1120140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WEB + </a:t>
            </a:r>
            <a:r>
              <a:rPr lang="ko-KR" altLang="en-US" sz="2800" b="1" smtClean="0"/>
              <a:t>어드민권한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19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99160" y="929640"/>
            <a:ext cx="1737360" cy="1633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65824" y="203211"/>
            <a:ext cx="2565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lt"/>
              </a:rPr>
              <a:t>좌석 생성</a:t>
            </a:r>
            <a:endParaRPr lang="ko-KR" altLang="en-US" sz="2800" b="1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1440" y="807720"/>
            <a:ext cx="4732020" cy="75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72300" y="106680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유학현  </a:t>
            </a:r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</a:rPr>
              <a:t>로그아웃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3380" y="915562"/>
            <a:ext cx="579120" cy="510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183380" y="10527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75760" y="11670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91000" y="128894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636520" y="1066800"/>
            <a:ext cx="1546860" cy="11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9160" y="855404"/>
            <a:ext cx="18745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일일 출석 기록 확인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공지 사항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자료 공유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커뮤 니티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월간 출석 기록 확인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좌석 생성</a:t>
            </a:r>
            <a:endParaRPr lang="en-US" altLang="ko-KR" sz="1400" b="1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727" y="2071718"/>
            <a:ext cx="248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KOSTA 147 </a:t>
            </a:r>
            <a:r>
              <a:rPr lang="ko-KR" altLang="en-US" b="1" smtClean="0"/>
              <a:t>좌석 생성</a:t>
            </a:r>
            <a:endParaRPr lang="ko-KR" altLang="en-US" b="1"/>
          </a:p>
        </p:txBody>
      </p:sp>
      <p:sp>
        <p:nvSpPr>
          <p:cNvPr id="2" name="직사각형 1"/>
          <p:cNvSpPr/>
          <p:nvPr/>
        </p:nvSpPr>
        <p:spPr>
          <a:xfrm>
            <a:off x="4754880" y="2648740"/>
            <a:ext cx="3160955" cy="293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762500" y="2950668"/>
            <a:ext cx="3168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09279" y="2653259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행 </a:t>
            </a:r>
            <a:r>
              <a:rPr lang="en-US" altLang="ko-KR" smtClean="0"/>
              <a:t>:  4       </a:t>
            </a:r>
            <a:r>
              <a:rPr lang="ko-KR" altLang="en-US" smtClean="0"/>
              <a:t>열 </a:t>
            </a:r>
            <a:r>
              <a:rPr lang="en-US" altLang="ko-KR" smtClean="0"/>
              <a:t>: 4     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17727" y="3267856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22393" y="3586761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50878" y="3276388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450878" y="3600325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13815" y="3905667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466719" y="3900419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66719" y="4193802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967166" y="3307831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89652" y="3622622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12137" y="3907431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89456" y="3300336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26932" y="3607631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311941" y="3922422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27722" y="4192245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97145" y="4214733"/>
            <a:ext cx="248097" cy="21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341922" y="4207235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17727" y="3269413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22393" y="3588318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450878" y="3277945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50878" y="3601882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13815" y="3907224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466719" y="3901976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967166" y="3309388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989652" y="3624179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12137" y="3908988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289456" y="3301893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326932" y="3609188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311941" y="3923979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127722" y="4193802"/>
            <a:ext cx="248097" cy="217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600138" y="2037949"/>
            <a:ext cx="125730" cy="1594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668718" y="199926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생성할 좌석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466719" y="5666282"/>
            <a:ext cx="545418" cy="23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생성</a:t>
            </a:r>
            <a:endParaRPr lang="ko-KR" altLang="en-US" sz="1400"/>
          </a:p>
        </p:txBody>
      </p:sp>
      <p:sp>
        <p:nvSpPr>
          <p:cNvPr id="57" name="직사각형 56"/>
          <p:cNvSpPr/>
          <p:nvPr/>
        </p:nvSpPr>
        <p:spPr>
          <a:xfrm>
            <a:off x="6287329" y="5666282"/>
            <a:ext cx="545418" cy="23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84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04460" y="1120140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안드로이드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19" y="2010423"/>
            <a:ext cx="2309559" cy="21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39" y="886310"/>
            <a:ext cx="2612707" cy="4653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2900" y="1783080"/>
            <a:ext cx="317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블루투스만 켜놓으면</a:t>
            </a:r>
            <a:endParaRPr lang="en-US" altLang="ko-KR" smtClean="0"/>
          </a:p>
          <a:p>
            <a:r>
              <a:rPr lang="ko-KR" altLang="en-US" smtClean="0"/>
              <a:t>만사 </a:t>
            </a:r>
            <a:r>
              <a:rPr lang="en-US" altLang="ko-KR" smtClean="0"/>
              <a:t>OK~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37583" y="1181100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라즈베리파이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48" y="1888503"/>
            <a:ext cx="2074955" cy="21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31" y="2932443"/>
            <a:ext cx="2309559" cy="21513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270760"/>
            <a:ext cx="1474470" cy="14744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39" y="2900706"/>
            <a:ext cx="2074955" cy="215135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892615" y="3639370"/>
            <a:ext cx="1264219" cy="19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37635" y="2766060"/>
            <a:ext cx="1745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라즈베리파이가 </a:t>
            </a:r>
            <a:endParaRPr lang="en-US" altLang="ko-KR" sz="1400" smtClean="0"/>
          </a:p>
          <a:p>
            <a:r>
              <a:rPr lang="ko-KR" altLang="en-US" sz="1400" smtClean="0"/>
              <a:t>안드로이드의 </a:t>
            </a:r>
            <a:endParaRPr lang="en-US" altLang="ko-KR" sz="1400" smtClean="0"/>
          </a:p>
          <a:p>
            <a:r>
              <a:rPr lang="ko-KR" altLang="en-US" sz="1400" smtClean="0"/>
              <a:t>블루투스</a:t>
            </a:r>
            <a:r>
              <a:rPr lang="en-US" altLang="ko-KR" sz="1400" smtClean="0"/>
              <a:t> </a:t>
            </a:r>
            <a:r>
              <a:rPr lang="ko-KR" altLang="en-US" sz="1400" smtClean="0"/>
              <a:t>신호 감지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094824" y="3409712"/>
            <a:ext cx="1264219" cy="19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57" y="2590776"/>
            <a:ext cx="1637871" cy="16378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16161" y="2799517"/>
            <a:ext cx="15664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해당 안드로이드 </a:t>
            </a:r>
            <a:endParaRPr lang="en-US" altLang="ko-KR" sz="1400" smtClean="0"/>
          </a:p>
          <a:p>
            <a:r>
              <a:rPr lang="ko-KR" altLang="en-US" sz="1400" smtClean="0"/>
              <a:t>정보를</a:t>
            </a:r>
            <a:r>
              <a:rPr lang="en-US" altLang="ko-KR" sz="1400"/>
              <a:t> </a:t>
            </a:r>
            <a:r>
              <a:rPr lang="ko-KR" altLang="en-US" sz="1400" smtClean="0"/>
              <a:t>웹에 전송</a:t>
            </a:r>
            <a:endParaRPr lang="en-US" altLang="ko-KR" sz="1400" smtClean="0"/>
          </a:p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294428" y="2590776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웹에서</a:t>
            </a:r>
            <a:endParaRPr lang="en-US" altLang="ko-KR" sz="1400" smtClean="0"/>
          </a:p>
          <a:p>
            <a:r>
              <a:rPr lang="ko-KR" altLang="en-US" sz="1400" smtClean="0"/>
              <a:t>출결 유무 판단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9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20" y="2104377"/>
            <a:ext cx="205740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20" y="1963446"/>
            <a:ext cx="2309559" cy="2151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68" y="2010423"/>
            <a:ext cx="2074955" cy="21513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83614" y="4300396"/>
            <a:ext cx="2589291" cy="2000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49861" y="4300396"/>
            <a:ext cx="2589291" cy="2000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33524" y="4326054"/>
            <a:ext cx="2589291" cy="2000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8240" y="4363544"/>
            <a:ext cx="240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공지사항 게시판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출석 체크 및 자리 확인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커뮤니티 게시판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자료공유 게시판</a:t>
            </a:r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/>
              <a:t> </a:t>
            </a:r>
            <a:r>
              <a:rPr lang="ko-KR" altLang="en-US" smtClean="0"/>
              <a:t>건의사항 게시판</a:t>
            </a:r>
            <a:endParaRPr lang="en-US" altLang="ko-KR" smtClean="0"/>
          </a:p>
        </p:txBody>
      </p:sp>
      <p:sp>
        <p:nvSpPr>
          <p:cNvPr id="12" name="TextBox 11"/>
          <p:cNvSpPr txBox="1"/>
          <p:nvPr/>
        </p:nvSpPr>
        <p:spPr>
          <a:xfrm>
            <a:off x="4964919" y="4457782"/>
            <a:ext cx="2309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블루투스를 활용한 출석 체크 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(</a:t>
            </a:r>
            <a:r>
              <a:rPr lang="ko-KR" altLang="en-US" smtClean="0"/>
              <a:t>점심시간을 제외한</a:t>
            </a:r>
            <a:r>
              <a:rPr lang="en-US" altLang="ko-KR" smtClean="0"/>
              <a:t>) 1</a:t>
            </a:r>
            <a:r>
              <a:rPr lang="ko-KR" altLang="en-US" smtClean="0"/>
              <a:t>시간 동안 </a:t>
            </a:r>
            <a:endParaRPr lang="en-US" altLang="ko-KR" smtClean="0"/>
          </a:p>
          <a:p>
            <a:r>
              <a:rPr lang="en-US" altLang="ko-KR" smtClean="0"/>
              <a:t>   </a:t>
            </a:r>
            <a:r>
              <a:rPr lang="ko-KR" altLang="en-US" smtClean="0"/>
              <a:t>자리를 비울 시에           </a:t>
            </a:r>
            <a:endParaRPr lang="en-US" altLang="ko-KR"/>
          </a:p>
          <a:p>
            <a:r>
              <a:rPr lang="en-US" altLang="ko-KR" smtClean="0"/>
              <a:t>   </a:t>
            </a:r>
            <a:r>
              <a:rPr lang="ko-KR" altLang="en-US" smtClean="0"/>
              <a:t>자동 퇴실</a:t>
            </a:r>
            <a:endParaRPr lang="en-US" altLang="ko-KR" smtClean="0"/>
          </a:p>
        </p:txBody>
      </p:sp>
      <p:sp>
        <p:nvSpPr>
          <p:cNvPr id="13" name="TextBox 12"/>
          <p:cNvSpPr txBox="1"/>
          <p:nvPr/>
        </p:nvSpPr>
        <p:spPr>
          <a:xfrm>
            <a:off x="8616108" y="4134944"/>
            <a:ext cx="2227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안드로이드의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블루투스 신호를       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감지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웹 사이트로 수강생의 퇴실</a:t>
            </a:r>
            <a:endParaRPr lang="en-US" altLang="ko-KR" smtClean="0"/>
          </a:p>
          <a:p>
            <a:r>
              <a:rPr lang="ko-KR" altLang="en-US" smtClean="0"/>
              <a:t>   여부를 보냄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49861" y="594220"/>
            <a:ext cx="528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/>
              <a:t>주요 기술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976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60" y="1738617"/>
            <a:ext cx="4053020" cy="4053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4460" y="1120140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WEB + </a:t>
            </a:r>
            <a:r>
              <a:rPr lang="ko-KR" altLang="en-US" sz="2800" b="1" smtClean="0"/>
              <a:t>일반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485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1872" y="1055763"/>
            <a:ext cx="3878318" cy="4881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59839" y="950660"/>
            <a:ext cx="3878318" cy="4881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383222" y="2787606"/>
            <a:ext cx="1708262" cy="394145"/>
            <a:chOff x="2372841" y="3496266"/>
            <a:chExt cx="1708262" cy="394145"/>
          </a:xfrm>
        </p:grpSpPr>
        <p:sp>
          <p:nvSpPr>
            <p:cNvPr id="7" name="직사각형 6"/>
            <p:cNvSpPr/>
            <p:nvPr/>
          </p:nvSpPr>
          <p:spPr>
            <a:xfrm>
              <a:off x="2372841" y="3496266"/>
              <a:ext cx="1516380" cy="2819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08601">
              <a:off x="3697338" y="3506646"/>
              <a:ext cx="383765" cy="38376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209237" y="23164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국비관리 사이트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72841" y="3206057"/>
            <a:ext cx="1516379" cy="281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80461" y="3602127"/>
            <a:ext cx="1516379" cy="281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32429" y="2798795"/>
            <a:ext cx="1112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교육기관</a:t>
            </a:r>
            <a:endParaRPr lang="ko-KR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2090569" y="3210275"/>
            <a:ext cx="1112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ID</a:t>
            </a:r>
            <a:endParaRPr lang="ko-KR" alt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2044849" y="3609747"/>
            <a:ext cx="1112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PW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2273780" y="4044274"/>
            <a:ext cx="1714500" cy="3733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로그인하기</a:t>
            </a:r>
            <a:endParaRPr lang="ko-KR" altLang="en-US" b="1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535680" y="2080260"/>
            <a:ext cx="3718560" cy="845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418466" y="1806412"/>
            <a:ext cx="2940173" cy="694734"/>
            <a:chOff x="2372841" y="3496266"/>
            <a:chExt cx="1708262" cy="394145"/>
          </a:xfrm>
        </p:grpSpPr>
        <p:sp>
          <p:nvSpPr>
            <p:cNvPr id="20" name="직사각형 19"/>
            <p:cNvSpPr/>
            <p:nvPr/>
          </p:nvSpPr>
          <p:spPr>
            <a:xfrm>
              <a:off x="2372841" y="3496266"/>
              <a:ext cx="1516380" cy="2819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08601">
              <a:off x="3697338" y="3506646"/>
              <a:ext cx="383765" cy="383765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7648293" y="1895594"/>
            <a:ext cx="20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한국기술교육협회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26086" y="2598420"/>
            <a:ext cx="2609915" cy="1920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26086" y="2734265"/>
            <a:ext cx="2495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Kosta 146</a:t>
            </a:r>
            <a:r>
              <a:rPr lang="ko-KR" altLang="en-US" smtClean="0"/>
              <a:t>기</a:t>
            </a:r>
            <a:endParaRPr lang="en-US" altLang="ko-KR" smtClean="0"/>
          </a:p>
          <a:p>
            <a:r>
              <a:rPr lang="en-US" altLang="ko-KR" smtClean="0"/>
              <a:t>Kosta 147</a:t>
            </a:r>
            <a:r>
              <a:rPr lang="ko-KR" altLang="en-US" smtClean="0"/>
              <a:t>기</a:t>
            </a:r>
            <a:endParaRPr lang="en-US" altLang="ko-KR" smtClean="0"/>
          </a:p>
          <a:p>
            <a:r>
              <a:rPr lang="en-US" altLang="ko-KR" smtClean="0"/>
              <a:t>Kosta 148</a:t>
            </a:r>
            <a:r>
              <a:rPr lang="ko-KR" altLang="en-US" smtClean="0"/>
              <a:t>기</a:t>
            </a:r>
            <a:endParaRPr lang="en-US" altLang="ko-KR" smtClean="0"/>
          </a:p>
          <a:p>
            <a:r>
              <a:rPr lang="en-US" altLang="ko-KR" smtClean="0"/>
              <a:t>Kosta 149</a:t>
            </a:r>
            <a:r>
              <a:rPr lang="ko-KR" altLang="en-US" smtClean="0"/>
              <a:t>기</a:t>
            </a:r>
            <a:endParaRPr lang="en-US" altLang="ko-KR" smtClean="0"/>
          </a:p>
          <a:p>
            <a:r>
              <a:rPr lang="en-US" altLang="ko-KR" smtClean="0"/>
              <a:t>Kosta 150</a:t>
            </a:r>
            <a:r>
              <a:rPr lang="ko-KR" altLang="en-US" smtClean="0"/>
              <a:t>기</a:t>
            </a:r>
            <a:endParaRPr lang="en-US" altLang="ko-KR" smtClean="0"/>
          </a:p>
          <a:p>
            <a:r>
              <a:rPr lang="en-US" altLang="ko-KR" smtClean="0"/>
              <a:t>Kosta 151</a:t>
            </a:r>
            <a:r>
              <a:rPr lang="ko-KR" altLang="en-US" smtClean="0"/>
              <a:t>기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68640" y="457200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26086" y="4941332"/>
            <a:ext cx="2609915" cy="40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70C0"/>
                </a:solidFill>
              </a:rPr>
              <a:t>Kosta 147</a:t>
            </a:r>
            <a:r>
              <a:rPr lang="ko-KR" altLang="en-US" smtClean="0">
                <a:solidFill>
                  <a:srgbClr val="0070C0"/>
                </a:solidFill>
              </a:rPr>
              <a:t>기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51520" y="5463540"/>
            <a:ext cx="822960" cy="281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 택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20463" y="459717"/>
            <a:ext cx="2565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+mj-lt"/>
              </a:rPr>
              <a:t>첫</a:t>
            </a:r>
            <a:r>
              <a:rPr lang="en-US" altLang="ko-KR" sz="2800" b="1" smtClean="0">
                <a:latin typeface="+mj-lt"/>
              </a:rPr>
              <a:t> </a:t>
            </a:r>
            <a:r>
              <a:rPr lang="ko-KR" altLang="en-US" sz="2800" b="1" smtClean="0">
                <a:latin typeface="+mj-lt"/>
              </a:rPr>
              <a:t>페이지</a:t>
            </a:r>
            <a:endParaRPr lang="ko-KR" altLang="en-US" sz="28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52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43623" y="208257"/>
            <a:ext cx="393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lt"/>
              </a:rPr>
              <a:t>일일 출석 기록 확인</a:t>
            </a:r>
            <a:endParaRPr lang="ko-KR" altLang="en-US" sz="2800" b="1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1440" y="807720"/>
            <a:ext cx="4732020" cy="75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83380" y="929640"/>
            <a:ext cx="579120" cy="510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183380" y="1066800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65860" y="1874520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81100" y="1981200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75760" y="1181100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183380" y="1287780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1"/>
          </p:cNvCxnSpPr>
          <p:nvPr/>
        </p:nvCxnSpPr>
        <p:spPr>
          <a:xfrm flipH="1" flipV="1">
            <a:off x="2636520" y="1066800"/>
            <a:ext cx="1546860" cy="11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99160" y="929640"/>
            <a:ext cx="1737360" cy="1379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9160" y="855404"/>
            <a:ext cx="187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일일 출석 기록 확인</a:t>
            </a:r>
            <a:endParaRPr lang="en-US" altLang="ko-KR" sz="1400" b="1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공지 사항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자료 공유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커뮤 니티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월간 출석 기록 확인</a:t>
            </a:r>
            <a:endParaRPr lang="en-US" altLang="ko-KR" sz="140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2300" y="106680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유학현  </a:t>
            </a:r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</a:rPr>
              <a:t>로그아웃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8164830" y="469867"/>
            <a:ext cx="1169670" cy="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20200" y="292821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 </a:t>
            </a:r>
            <a:r>
              <a:rPr lang="ko-KR" altLang="en-US" sz="1600" smtClean="0"/>
              <a:t>로그인 시 첫 화면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05148" y="2555698"/>
            <a:ext cx="1264920" cy="48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칠판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549188" y="2479498"/>
            <a:ext cx="125730" cy="15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56808" y="2730958"/>
            <a:ext cx="125730" cy="1594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617768" y="244081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미 출석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636818" y="270265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출석</a:t>
            </a:r>
            <a:endParaRPr lang="ko-KR" altLang="en-US" sz="1600"/>
          </a:p>
        </p:txBody>
      </p:sp>
      <p:grpSp>
        <p:nvGrpSpPr>
          <p:cNvPr id="42" name="그룹 41"/>
          <p:cNvGrpSpPr/>
          <p:nvPr/>
        </p:nvGrpSpPr>
        <p:grpSpPr>
          <a:xfrm>
            <a:off x="5019348" y="3255381"/>
            <a:ext cx="956310" cy="350522"/>
            <a:chOff x="4884420" y="2459903"/>
            <a:chExt cx="956310" cy="350522"/>
          </a:xfrm>
          <a:solidFill>
            <a:srgbClr val="FFFF00"/>
          </a:solidFill>
        </p:grpSpPr>
        <p:sp>
          <p:nvSpPr>
            <p:cNvPr id="27" name="직사각형 26"/>
            <p:cNvSpPr/>
            <p:nvPr/>
          </p:nvSpPr>
          <p:spPr>
            <a:xfrm>
              <a:off x="4884420" y="2459904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414010" y="2459903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019348" y="3758419"/>
            <a:ext cx="956310" cy="350522"/>
            <a:chOff x="4884420" y="2459903"/>
            <a:chExt cx="956310" cy="350522"/>
          </a:xfrm>
          <a:solidFill>
            <a:srgbClr val="92D050"/>
          </a:solidFill>
        </p:grpSpPr>
        <p:sp>
          <p:nvSpPr>
            <p:cNvPr id="45" name="직사각형 44"/>
            <p:cNvSpPr/>
            <p:nvPr/>
          </p:nvSpPr>
          <p:spPr>
            <a:xfrm>
              <a:off x="4884420" y="2459904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14010" y="2459903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19348" y="4267603"/>
            <a:ext cx="956310" cy="350522"/>
            <a:chOff x="4884420" y="2459903"/>
            <a:chExt cx="956310" cy="350522"/>
          </a:xfrm>
          <a:solidFill>
            <a:srgbClr val="92D050"/>
          </a:solidFill>
        </p:grpSpPr>
        <p:sp>
          <p:nvSpPr>
            <p:cNvPr id="48" name="직사각형 47"/>
            <p:cNvSpPr/>
            <p:nvPr/>
          </p:nvSpPr>
          <p:spPr>
            <a:xfrm>
              <a:off x="4884420" y="2459904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414010" y="2459903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548938" y="4812251"/>
            <a:ext cx="426720" cy="3505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6284268" y="3240356"/>
            <a:ext cx="956310" cy="350522"/>
            <a:chOff x="4884420" y="2459903"/>
            <a:chExt cx="956310" cy="350522"/>
          </a:xfrm>
          <a:solidFill>
            <a:srgbClr val="92D050"/>
          </a:solidFill>
        </p:grpSpPr>
        <p:sp>
          <p:nvSpPr>
            <p:cNvPr id="54" name="직사각형 53"/>
            <p:cNvSpPr/>
            <p:nvPr/>
          </p:nvSpPr>
          <p:spPr>
            <a:xfrm>
              <a:off x="4884420" y="2459904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14010" y="2459903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295698" y="3758418"/>
            <a:ext cx="956310" cy="350522"/>
            <a:chOff x="4884420" y="2459903"/>
            <a:chExt cx="956310" cy="350522"/>
          </a:xfrm>
          <a:solidFill>
            <a:schemeClr val="bg1"/>
          </a:solidFill>
        </p:grpSpPr>
        <p:sp>
          <p:nvSpPr>
            <p:cNvPr id="57" name="직사각형 56"/>
            <p:cNvSpPr/>
            <p:nvPr/>
          </p:nvSpPr>
          <p:spPr>
            <a:xfrm>
              <a:off x="4884420" y="2459904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414010" y="2459903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284268" y="4261456"/>
            <a:ext cx="956310" cy="350522"/>
            <a:chOff x="4884420" y="2459903"/>
            <a:chExt cx="956310" cy="350522"/>
          </a:xfrm>
          <a:solidFill>
            <a:srgbClr val="92D050"/>
          </a:solidFill>
        </p:grpSpPr>
        <p:sp>
          <p:nvSpPr>
            <p:cNvPr id="60" name="직사각형 59"/>
            <p:cNvSpPr/>
            <p:nvPr/>
          </p:nvSpPr>
          <p:spPr>
            <a:xfrm>
              <a:off x="4884420" y="2459904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414010" y="2459903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284268" y="4770640"/>
            <a:ext cx="956310" cy="350522"/>
            <a:chOff x="4884420" y="2459903"/>
            <a:chExt cx="956310" cy="350522"/>
          </a:xfrm>
          <a:solidFill>
            <a:srgbClr val="FFFF00"/>
          </a:solidFill>
        </p:grpSpPr>
        <p:sp>
          <p:nvSpPr>
            <p:cNvPr id="63" name="직사각형 62"/>
            <p:cNvSpPr/>
            <p:nvPr/>
          </p:nvSpPr>
          <p:spPr>
            <a:xfrm>
              <a:off x="4884420" y="2459904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14010" y="2459903"/>
              <a:ext cx="426720" cy="350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06073" y="1872769"/>
            <a:ext cx="356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KOSTA 147 </a:t>
            </a:r>
            <a:r>
              <a:rPr lang="ko-KR" altLang="en-US" b="1" smtClean="0"/>
              <a:t>일일 출석 기록 확인</a:t>
            </a:r>
            <a:endParaRPr lang="ko-KR" altLang="en-US" b="1"/>
          </a:p>
        </p:txBody>
      </p:sp>
      <p:sp>
        <p:nvSpPr>
          <p:cNvPr id="66" name="TextBox 65"/>
          <p:cNvSpPr txBox="1"/>
          <p:nvPr/>
        </p:nvSpPr>
        <p:spPr>
          <a:xfrm>
            <a:off x="4927908" y="332562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김일등</a:t>
            </a:r>
            <a:endParaRPr lang="ko-KR" altLang="en-US" sz="1100"/>
          </a:p>
        </p:txBody>
      </p:sp>
      <p:sp>
        <p:nvSpPr>
          <p:cNvPr id="67" name="TextBox 66"/>
          <p:cNvSpPr txBox="1"/>
          <p:nvPr/>
        </p:nvSpPr>
        <p:spPr>
          <a:xfrm>
            <a:off x="5461308" y="332562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김이등</a:t>
            </a:r>
            <a:endParaRPr lang="ko-KR" altLang="en-US" sz="1100"/>
          </a:p>
        </p:txBody>
      </p:sp>
      <p:sp>
        <p:nvSpPr>
          <p:cNvPr id="68" name="TextBox 67"/>
          <p:cNvSpPr txBox="1"/>
          <p:nvPr/>
        </p:nvSpPr>
        <p:spPr>
          <a:xfrm>
            <a:off x="4935528" y="381330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</a:t>
            </a:r>
            <a:r>
              <a:rPr lang="ko-KR" altLang="en-US" sz="1100" smtClean="0"/>
              <a:t>일등</a:t>
            </a:r>
            <a:endParaRPr lang="ko-KR" altLang="en-US" sz="1100"/>
          </a:p>
        </p:txBody>
      </p:sp>
      <p:sp>
        <p:nvSpPr>
          <p:cNvPr id="69" name="TextBox 68"/>
          <p:cNvSpPr txBox="1"/>
          <p:nvPr/>
        </p:nvSpPr>
        <p:spPr>
          <a:xfrm>
            <a:off x="5468928" y="382854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박</a:t>
            </a:r>
            <a:r>
              <a:rPr lang="ko-KR" altLang="en-US" sz="1100" smtClean="0"/>
              <a:t>일등</a:t>
            </a:r>
            <a:endParaRPr lang="ko-KR" altLang="en-US" sz="1100"/>
          </a:p>
        </p:txBody>
      </p:sp>
      <p:sp>
        <p:nvSpPr>
          <p:cNvPr id="70" name="TextBox 69"/>
          <p:cNvSpPr txBox="1"/>
          <p:nvPr/>
        </p:nvSpPr>
        <p:spPr>
          <a:xfrm>
            <a:off x="4935528" y="432384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정</a:t>
            </a:r>
            <a:r>
              <a:rPr lang="ko-KR" altLang="en-US" sz="1100" smtClean="0"/>
              <a:t>일등</a:t>
            </a:r>
            <a:endParaRPr lang="ko-KR" altLang="en-US" sz="1100"/>
          </a:p>
        </p:txBody>
      </p:sp>
      <p:sp>
        <p:nvSpPr>
          <p:cNvPr id="71" name="TextBox 70"/>
          <p:cNvSpPr txBox="1"/>
          <p:nvPr/>
        </p:nvSpPr>
        <p:spPr>
          <a:xfrm>
            <a:off x="5461308" y="433146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김수등</a:t>
            </a:r>
            <a:endParaRPr lang="ko-KR" altLang="en-US" sz="1100"/>
          </a:p>
        </p:txBody>
      </p:sp>
      <p:sp>
        <p:nvSpPr>
          <p:cNvPr id="72" name="TextBox 71"/>
          <p:cNvSpPr txBox="1"/>
          <p:nvPr/>
        </p:nvSpPr>
        <p:spPr>
          <a:xfrm>
            <a:off x="6215688" y="327990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이</a:t>
            </a:r>
            <a:r>
              <a:rPr lang="ko-KR" altLang="en-US" sz="1100"/>
              <a:t>오</a:t>
            </a:r>
            <a:r>
              <a:rPr lang="ko-KR" altLang="en-US" sz="1100" smtClean="0"/>
              <a:t>등</a:t>
            </a:r>
            <a:endParaRPr lang="ko-KR" altLang="en-US" sz="1100"/>
          </a:p>
        </p:txBody>
      </p:sp>
      <p:sp>
        <p:nvSpPr>
          <p:cNvPr id="73" name="TextBox 72"/>
          <p:cNvSpPr txBox="1"/>
          <p:nvPr/>
        </p:nvSpPr>
        <p:spPr>
          <a:xfrm>
            <a:off x="5468928" y="489534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유학현</a:t>
            </a:r>
            <a:endParaRPr lang="ko-KR" altLang="en-US" sz="1100"/>
          </a:p>
        </p:txBody>
      </p:sp>
      <p:sp>
        <p:nvSpPr>
          <p:cNvPr id="74" name="TextBox 73"/>
          <p:cNvSpPr txBox="1"/>
          <p:nvPr/>
        </p:nvSpPr>
        <p:spPr>
          <a:xfrm>
            <a:off x="6756708" y="327990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이육등</a:t>
            </a:r>
            <a:endParaRPr lang="ko-KR" altLang="en-US" sz="1100"/>
          </a:p>
        </p:txBody>
      </p:sp>
      <p:sp>
        <p:nvSpPr>
          <p:cNvPr id="75" name="TextBox 74"/>
          <p:cNvSpPr txBox="1"/>
          <p:nvPr/>
        </p:nvSpPr>
        <p:spPr>
          <a:xfrm>
            <a:off x="6215688" y="381330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삼</a:t>
            </a:r>
            <a:r>
              <a:rPr lang="ko-KR" altLang="en-US" sz="1100" smtClean="0"/>
              <a:t>일등</a:t>
            </a:r>
            <a:endParaRPr lang="ko-KR" altLang="en-US" sz="1100"/>
          </a:p>
        </p:txBody>
      </p:sp>
      <p:sp>
        <p:nvSpPr>
          <p:cNvPr id="76" name="TextBox 75"/>
          <p:cNvSpPr txBox="1"/>
          <p:nvPr/>
        </p:nvSpPr>
        <p:spPr>
          <a:xfrm>
            <a:off x="6756708" y="382854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이삼육</a:t>
            </a:r>
            <a:endParaRPr lang="ko-KR" altLang="en-US" sz="1100"/>
          </a:p>
        </p:txBody>
      </p:sp>
      <p:sp>
        <p:nvSpPr>
          <p:cNvPr id="77" name="TextBox 76"/>
          <p:cNvSpPr txBox="1"/>
          <p:nvPr/>
        </p:nvSpPr>
        <p:spPr>
          <a:xfrm>
            <a:off x="6200448" y="430860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김일이</a:t>
            </a:r>
            <a:endParaRPr lang="ko-KR" altLang="en-US" sz="1100"/>
          </a:p>
        </p:txBody>
      </p:sp>
      <p:sp>
        <p:nvSpPr>
          <p:cNvPr id="78" name="TextBox 77"/>
          <p:cNvSpPr txBox="1"/>
          <p:nvPr/>
        </p:nvSpPr>
        <p:spPr>
          <a:xfrm>
            <a:off x="6726228" y="430098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용석등</a:t>
            </a:r>
            <a:endParaRPr lang="ko-KR" altLang="en-US" sz="1100"/>
          </a:p>
        </p:txBody>
      </p:sp>
      <p:sp>
        <p:nvSpPr>
          <p:cNvPr id="79" name="TextBox 78"/>
          <p:cNvSpPr txBox="1"/>
          <p:nvPr/>
        </p:nvSpPr>
        <p:spPr>
          <a:xfrm>
            <a:off x="6208068" y="482676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황삼등</a:t>
            </a:r>
            <a:endParaRPr lang="ko-KR" altLang="en-US" sz="1100"/>
          </a:p>
        </p:txBody>
      </p:sp>
      <p:sp>
        <p:nvSpPr>
          <p:cNvPr id="80" name="TextBox 79"/>
          <p:cNvSpPr txBox="1"/>
          <p:nvPr/>
        </p:nvSpPr>
        <p:spPr>
          <a:xfrm>
            <a:off x="6756708" y="4849626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적색등</a:t>
            </a:r>
            <a:endParaRPr lang="ko-KR" altLang="en-US" sz="1100"/>
          </a:p>
        </p:txBody>
      </p:sp>
      <p:sp>
        <p:nvSpPr>
          <p:cNvPr id="81" name="직사각형 80"/>
          <p:cNvSpPr/>
          <p:nvPr/>
        </p:nvSpPr>
        <p:spPr>
          <a:xfrm>
            <a:off x="7556808" y="3001158"/>
            <a:ext cx="125730" cy="1594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636818" y="2972854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출석</a:t>
            </a:r>
            <a:r>
              <a:rPr lang="en-US" altLang="ko-KR" sz="1100" smtClean="0"/>
              <a:t>(</a:t>
            </a:r>
            <a:r>
              <a:rPr lang="ko-KR" altLang="en-US" sz="1100" smtClean="0"/>
              <a:t>지각</a:t>
            </a:r>
            <a:r>
              <a:rPr lang="en-US" altLang="ko-KR" sz="1100" smtClean="0"/>
              <a:t>)</a:t>
            </a:r>
            <a:endParaRPr lang="ko-KR" altLang="en-US" sz="1600"/>
          </a:p>
        </p:txBody>
      </p:sp>
      <p:sp>
        <p:nvSpPr>
          <p:cNvPr id="83" name="TextBox 82"/>
          <p:cNvSpPr txBox="1"/>
          <p:nvPr/>
        </p:nvSpPr>
        <p:spPr>
          <a:xfrm>
            <a:off x="4265295" y="2202299"/>
            <a:ext cx="245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>
                    <a:lumMod val="75000"/>
                  </a:schemeClr>
                </a:solidFill>
              </a:rPr>
              <a:t>현재시간</a:t>
            </a:r>
            <a:r>
              <a:rPr lang="en-US" altLang="ko-KR" sz="1400" b="1" smtClean="0">
                <a:solidFill>
                  <a:schemeClr val="bg1">
                    <a:lumMod val="75000"/>
                  </a:schemeClr>
                </a:solidFill>
              </a:rPr>
              <a:t>09 : 30 AM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83380" y="915562"/>
            <a:ext cx="579120" cy="510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183380" y="10527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175760" y="11670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198620" y="130418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99160" y="929640"/>
            <a:ext cx="1737360" cy="1379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65824" y="203211"/>
            <a:ext cx="2565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lt"/>
              </a:rPr>
              <a:t>공지 사항</a:t>
            </a:r>
            <a:endParaRPr lang="ko-KR" altLang="en-US" sz="2800" b="1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1440" y="807720"/>
            <a:ext cx="4732020" cy="75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72300" y="106680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유학현  </a:t>
            </a:r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</a:rPr>
              <a:t>로그아웃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3380" y="915562"/>
            <a:ext cx="579120" cy="510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183380" y="10527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75760" y="11670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91000" y="128894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636520" y="1066800"/>
            <a:ext cx="1546860" cy="11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9160" y="855404"/>
            <a:ext cx="187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일일 출석 기록 확인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공지 사항</a:t>
            </a:r>
            <a:endParaRPr lang="en-US" altLang="ko-KR" sz="1400" b="1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자료 공유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커뮤 니티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월간 출석 기록 확인</a:t>
            </a:r>
            <a:endParaRPr lang="en-US" altLang="ko-KR" sz="1400" smtClean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54880" y="306324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70120" y="323850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70120" y="346329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70120" y="367284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202245" y="3779520"/>
            <a:ext cx="570155" cy="205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글 쓰기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727" y="2071718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KOSTA 147 </a:t>
            </a:r>
            <a:r>
              <a:rPr lang="ko-KR" altLang="en-US" b="1" smtClean="0"/>
              <a:t>공지사항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875020" y="369772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2 3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99160" y="929640"/>
            <a:ext cx="1737360" cy="1379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65824" y="203211"/>
            <a:ext cx="2565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lt"/>
              </a:rPr>
              <a:t>자료 공유</a:t>
            </a:r>
            <a:endParaRPr lang="ko-KR" altLang="en-US" sz="2800" b="1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1440" y="807720"/>
            <a:ext cx="4732020" cy="75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72300" y="106680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유학현  </a:t>
            </a:r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</a:rPr>
              <a:t>로그아웃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3380" y="915562"/>
            <a:ext cx="579120" cy="510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183380" y="10527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75760" y="11670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91000" y="128894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636520" y="1066800"/>
            <a:ext cx="1546860" cy="11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9160" y="855404"/>
            <a:ext cx="187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일일 출석 기록 확인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공지 사항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자료 공유</a:t>
            </a:r>
            <a:endParaRPr lang="en-US" altLang="ko-KR" sz="1400" b="1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커뮤 니티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월간 출석 기록 확인</a:t>
            </a:r>
            <a:endParaRPr lang="en-US" altLang="ko-KR" sz="1400" smtClean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54880" y="306324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70120" y="323850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70120" y="346329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70120" y="367284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202245" y="3779520"/>
            <a:ext cx="570155" cy="205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글 쓰기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727" y="2071718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KOSTA 147 </a:t>
            </a:r>
            <a:r>
              <a:rPr lang="ko-KR" altLang="en-US" b="1" smtClean="0"/>
              <a:t>자료공유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875020" y="369772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2 3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99160" y="929640"/>
            <a:ext cx="1737360" cy="1379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80560" y="272059"/>
            <a:ext cx="368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lt"/>
              </a:rPr>
              <a:t>월간 출석 기록 확인</a:t>
            </a:r>
            <a:endParaRPr lang="ko-KR" altLang="en-US" sz="2800" b="1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1440" y="807720"/>
            <a:ext cx="4732020" cy="75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72300" y="106680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유학현  </a:t>
            </a:r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</a:rPr>
              <a:t>로그아웃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3380" y="915562"/>
            <a:ext cx="579120" cy="510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183380" y="10527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75760" y="11670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91000" y="128894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636520" y="1066800"/>
            <a:ext cx="1546860" cy="11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9160" y="855404"/>
            <a:ext cx="187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일일 출석 기록 확인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공지 사항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자료 공유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커뮤 니티</a:t>
            </a:r>
            <a:endParaRPr lang="en-US" altLang="ko-KR" sz="1400" b="1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월간 출석 기록 확인</a:t>
            </a:r>
            <a:endParaRPr lang="en-US" altLang="ko-KR" sz="1400" smtClean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54880" y="306324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70120" y="323850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70120" y="346329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70120" y="364998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98523" y="2158872"/>
            <a:ext cx="434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KOSTA 147 </a:t>
            </a:r>
            <a:r>
              <a:rPr lang="ko-KR" altLang="en-US" b="1" smtClean="0"/>
              <a:t>유학현 월간 출석 기록 확인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859780" y="524458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2 3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777740" y="380238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77740" y="419862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777740" y="399288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92931" y="497586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792931" y="516636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70120" y="440436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54880" y="458724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777740" y="477012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00147" y="2812942"/>
            <a:ext cx="346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2017/03/27 </a:t>
            </a:r>
            <a:r>
              <a:rPr lang="ko-KR" altLang="en-US" sz="1200" smtClean="0"/>
              <a:t>출석 </a:t>
            </a:r>
            <a:r>
              <a:rPr lang="en-US" altLang="ko-KR" sz="1200" smtClean="0"/>
              <a:t>: 09:00 </a:t>
            </a:r>
            <a:r>
              <a:rPr lang="ko-KR" altLang="en-US" sz="1200" smtClean="0"/>
              <a:t>퇴실 </a:t>
            </a:r>
            <a:r>
              <a:rPr lang="en-US" altLang="ko-KR" sz="1200" smtClean="0"/>
              <a:t>19:00 </a:t>
            </a:r>
            <a:r>
              <a:rPr lang="ko-KR" altLang="en-US" sz="1200" smtClean="0"/>
              <a:t>정상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700146" y="3032553"/>
            <a:ext cx="346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2017/03/28 </a:t>
            </a:r>
            <a:r>
              <a:rPr lang="ko-KR" altLang="en-US" sz="1200" smtClean="0"/>
              <a:t>출석 </a:t>
            </a:r>
            <a:r>
              <a:rPr lang="en-US" altLang="ko-KR" sz="1200" smtClean="0"/>
              <a:t>: 09:00 </a:t>
            </a:r>
            <a:r>
              <a:rPr lang="ko-KR" altLang="en-US" sz="1200" smtClean="0"/>
              <a:t>퇴실 </a:t>
            </a:r>
            <a:r>
              <a:rPr lang="en-US" altLang="ko-KR" sz="1200" smtClean="0"/>
              <a:t>13:00 </a:t>
            </a:r>
            <a:r>
              <a:rPr lang="ko-KR" altLang="en-US" sz="1200" smtClean="0"/>
              <a:t>조퇴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15387" y="3239662"/>
            <a:ext cx="346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2017/03/29 </a:t>
            </a:r>
            <a:r>
              <a:rPr lang="ko-KR" altLang="en-US" sz="1200" smtClean="0"/>
              <a:t>출석 </a:t>
            </a:r>
            <a:r>
              <a:rPr lang="en-US" altLang="ko-KR" sz="1200" smtClean="0"/>
              <a:t>: 09:00 </a:t>
            </a:r>
            <a:r>
              <a:rPr lang="ko-KR" altLang="en-US" sz="1200" smtClean="0"/>
              <a:t>퇴실 </a:t>
            </a:r>
            <a:r>
              <a:rPr lang="en-US" altLang="ko-KR" sz="1200" smtClean="0"/>
              <a:t>19:00 </a:t>
            </a:r>
            <a:r>
              <a:rPr lang="ko-KR" altLang="en-US" sz="1200" smtClean="0"/>
              <a:t>정상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715387" y="3437782"/>
            <a:ext cx="346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2017/03/30 </a:t>
            </a:r>
            <a:r>
              <a:rPr lang="ko-KR" altLang="en-US" sz="1200" smtClean="0"/>
              <a:t>미출석</a:t>
            </a:r>
            <a:r>
              <a:rPr lang="en-US" altLang="ko-KR" sz="1200" smtClean="0"/>
              <a:t>(</a:t>
            </a:r>
            <a:r>
              <a:rPr lang="ko-KR" altLang="en-US" sz="1200" smtClean="0"/>
              <a:t>결석</a:t>
            </a:r>
            <a:r>
              <a:rPr lang="en-US" altLang="ko-KR" sz="1200" smtClean="0"/>
              <a:t>)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77740" y="2474134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1 2</a:t>
            </a:r>
            <a:r>
              <a:rPr lang="en-US" altLang="ko-KR" smtClean="0"/>
              <a:t> </a:t>
            </a:r>
            <a:r>
              <a:rPr lang="en-US" altLang="ko-KR" b="1" smtClean="0"/>
              <a:t>3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4 5 6 7 8 9 10 11 12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99160" y="929640"/>
            <a:ext cx="1737360" cy="1379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65824" y="203211"/>
            <a:ext cx="2565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lt"/>
              </a:rPr>
              <a:t>커뮤 니티</a:t>
            </a:r>
            <a:endParaRPr lang="ko-KR" altLang="en-US" sz="2800" b="1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1440" y="807720"/>
            <a:ext cx="4732020" cy="54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1440" y="807720"/>
            <a:ext cx="4732020" cy="75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72300" y="106680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유학현  </a:t>
            </a:r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</a:rPr>
              <a:t>로그아웃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3380" y="915562"/>
            <a:ext cx="579120" cy="510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183380" y="10527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75760" y="116702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91000" y="1288942"/>
            <a:ext cx="57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636520" y="1066800"/>
            <a:ext cx="1546860" cy="11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9160" y="855404"/>
            <a:ext cx="187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일일 출석 기록 확인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공지 사항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자료 공유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smtClean="0">
                <a:solidFill>
                  <a:schemeClr val="bg1"/>
                </a:solidFill>
              </a:rPr>
              <a:t>커뮤 니티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월간 출석 기록 확인</a:t>
            </a:r>
            <a:endParaRPr lang="en-US" altLang="ko-KR" sz="1400" b="1" smtClean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54880" y="306324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70120" y="323850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70120" y="346329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70120" y="3672840"/>
            <a:ext cx="3002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202245" y="3779520"/>
            <a:ext cx="570155" cy="205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글 쓰기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727" y="2071718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KOSTA 147 </a:t>
            </a:r>
            <a:r>
              <a:rPr lang="ko-KR" altLang="en-US" b="1" smtClean="0"/>
              <a:t>커뮤니티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875020" y="369772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2 3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355</Words>
  <Application>Microsoft Office PowerPoint</Application>
  <PresentationFormat>와이드스크린</PresentationFormat>
  <Paragraphs>139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스토리보드  -국비지원 웹 사이트-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  -국비지원 웹 사이트-</dc:title>
  <dc:creator>yu</dc:creator>
  <cp:lastModifiedBy>yu</cp:lastModifiedBy>
  <cp:revision>10</cp:revision>
  <dcterms:created xsi:type="dcterms:W3CDTF">2017-03-26T04:31:52Z</dcterms:created>
  <dcterms:modified xsi:type="dcterms:W3CDTF">2017-03-26T05:44:01Z</dcterms:modified>
</cp:coreProperties>
</file>