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65" r:id="rId4"/>
    <p:sldId id="268" r:id="rId5"/>
    <p:sldId id="260" r:id="rId6"/>
    <p:sldId id="261" r:id="rId7"/>
    <p:sldId id="264" r:id="rId8"/>
    <p:sldId id="262" r:id="rId9"/>
    <p:sldId id="266" r:id="rId10"/>
    <p:sldId id="267" r:id="rId11"/>
    <p:sldId id="263" r:id="rId12"/>
    <p:sldId id="269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E707-C124-43C3-9E9E-B5DA49403BF2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F665-41EB-452D-A267-9A786E4A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1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E707-C124-43C3-9E9E-B5DA49403BF2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F665-41EB-452D-A267-9A786E4A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55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E707-C124-43C3-9E9E-B5DA49403BF2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F665-41EB-452D-A267-9A786E4A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E707-C124-43C3-9E9E-B5DA49403BF2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F665-41EB-452D-A267-9A786E4A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8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E707-C124-43C3-9E9E-B5DA49403BF2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F665-41EB-452D-A267-9A786E4A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9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E707-C124-43C3-9E9E-B5DA49403BF2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F665-41EB-452D-A267-9A786E4A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1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E707-C124-43C3-9E9E-B5DA49403BF2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F665-41EB-452D-A267-9A786E4A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2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E707-C124-43C3-9E9E-B5DA49403BF2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F665-41EB-452D-A267-9A786E4A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8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E707-C124-43C3-9E9E-B5DA49403BF2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F665-41EB-452D-A267-9A786E4A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48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E707-C124-43C3-9E9E-B5DA49403BF2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F665-41EB-452D-A267-9A786E4A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31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E707-C124-43C3-9E9E-B5DA49403BF2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F665-41EB-452D-A267-9A786E4A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7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6E707-C124-43C3-9E9E-B5DA49403BF2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F665-41EB-452D-A267-9A786E4A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80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44128" y="1716657"/>
            <a:ext cx="1629583" cy="467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명예의 전당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1357880"/>
            <a:ext cx="1544128" cy="550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03917" y="2566770"/>
            <a:ext cx="2001328" cy="1242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09736" y="2566770"/>
            <a:ext cx="2001328" cy="1242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15555" y="2566770"/>
            <a:ext cx="2001328" cy="1242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7166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16883" y="1350122"/>
            <a:ext cx="1462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로그인  </a:t>
            </a:r>
            <a:r>
              <a:rPr lang="en-US" altLang="ko-KR" sz="1100" dirty="0" smtClean="0">
                <a:solidFill>
                  <a:schemeClr val="bg1"/>
                </a:solidFill>
              </a:rPr>
              <a:t>|  </a:t>
            </a:r>
            <a:r>
              <a:rPr lang="ko-KR" altLang="en-US" sz="1100" dirty="0" smtClean="0">
                <a:solidFill>
                  <a:schemeClr val="bg1"/>
                </a:solidFill>
              </a:rPr>
              <a:t>회원가입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0313" y="207858"/>
            <a:ext cx="3075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O T G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800" y="122352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 smtClean="0">
                <a:solidFill>
                  <a:schemeClr val="bg1"/>
                </a:solidFill>
              </a:rPr>
              <a:t>Play of The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3287" y="3860733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OOO</a:t>
            </a:r>
            <a:r>
              <a:rPr lang="ko-KR" altLang="en-US" sz="1400" dirty="0" smtClean="0"/>
              <a:t>님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67197" y="3860733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XXX</a:t>
            </a:r>
            <a:r>
              <a:rPr lang="ko-KR" altLang="en-US" sz="1400" dirty="0" smtClean="0"/>
              <a:t>님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377824" y="3860733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ZZZ</a:t>
            </a:r>
            <a:r>
              <a:rPr lang="ko-KR" altLang="en-US" sz="1400" dirty="0" smtClean="0"/>
              <a:t>님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40614" y="2555647"/>
            <a:ext cx="11128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명예의 전당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POTG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11133144" y="615423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/>
              <a:t>더보기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3303917" y="4909287"/>
            <a:ext cx="1374476" cy="8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48376" y="4909287"/>
            <a:ext cx="1374476" cy="8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58331" y="4909287"/>
            <a:ext cx="1374476" cy="8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342407" y="4909287"/>
            <a:ext cx="1374476" cy="8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28102" y="577103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---</a:t>
            </a:r>
            <a:r>
              <a:rPr lang="ko-KR" altLang="en-US" sz="1200" dirty="0" smtClean="0"/>
              <a:t>님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832947" y="577103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---</a:t>
            </a:r>
            <a:r>
              <a:rPr lang="ko-KR" altLang="en-US" sz="1200" dirty="0" smtClean="0"/>
              <a:t>님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782516" y="577103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---</a:t>
            </a:r>
            <a:r>
              <a:rPr lang="ko-KR" altLang="en-US" sz="1200" dirty="0" smtClean="0"/>
              <a:t>님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9766592" y="577103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---</a:t>
            </a:r>
            <a:r>
              <a:rPr lang="ko-KR" altLang="en-US" sz="1200" dirty="0" smtClean="0"/>
              <a:t>님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40614" y="2128233"/>
            <a:ext cx="1131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POTG</a:t>
            </a:r>
            <a:r>
              <a:rPr lang="ko-KR" altLang="en-US" sz="1600" b="1" dirty="0" smtClean="0"/>
              <a:t>자랑</a:t>
            </a:r>
            <a:endParaRPr lang="ko-KR" alt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0614" y="4022740"/>
            <a:ext cx="1204176" cy="1329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프로필관리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나의 </a:t>
            </a:r>
            <a:r>
              <a:rPr lang="en-US" altLang="ko-KR" sz="1100" dirty="0" smtClean="0"/>
              <a:t>POTG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following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followers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회원정보수정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40614" y="359532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마이페이지</a:t>
            </a:r>
            <a:endParaRPr lang="ko-KR" alt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0614" y="6158784"/>
            <a:ext cx="78098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/>
              <a:t>소개글</a:t>
            </a:r>
            <a:endParaRPr lang="en-US" altLang="ko-KR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40614" y="5731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홈페이지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9334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44128" y="1716657"/>
            <a:ext cx="1629583" cy="467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followers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1357880"/>
            <a:ext cx="1544128" cy="550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7166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16883" y="1350122"/>
            <a:ext cx="1462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로그인  </a:t>
            </a:r>
            <a:r>
              <a:rPr lang="en-US" altLang="ko-KR" sz="1100" dirty="0" smtClean="0">
                <a:solidFill>
                  <a:schemeClr val="bg1"/>
                </a:solidFill>
              </a:rPr>
              <a:t>|  </a:t>
            </a:r>
            <a:r>
              <a:rPr lang="ko-KR" altLang="en-US" sz="1100" dirty="0" smtClean="0">
                <a:solidFill>
                  <a:schemeClr val="bg1"/>
                </a:solidFill>
              </a:rPr>
              <a:t>회원가입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0313" y="207858"/>
            <a:ext cx="3075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O T G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800" y="122352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 smtClean="0">
                <a:solidFill>
                  <a:schemeClr val="bg1"/>
                </a:solidFill>
              </a:rPr>
              <a:t>Play of The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614" y="2555647"/>
            <a:ext cx="11128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명예의 전당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POTG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40614" y="2128233"/>
            <a:ext cx="1131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POTG</a:t>
            </a:r>
            <a:r>
              <a:rPr lang="ko-KR" altLang="en-US" sz="1600" b="1" dirty="0" smtClean="0"/>
              <a:t>자랑</a:t>
            </a:r>
            <a:endParaRPr lang="ko-KR" alt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0614" y="4022740"/>
            <a:ext cx="1204176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프로필관리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나의 </a:t>
            </a:r>
            <a:r>
              <a:rPr lang="en-US" altLang="ko-KR" sz="1100" dirty="0" smtClean="0"/>
              <a:t>POTG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following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followers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회원정보수정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40614" y="359532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마이페이지</a:t>
            </a:r>
            <a:endParaRPr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75816" y="250036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나를 </a:t>
            </a:r>
            <a:r>
              <a:rPr lang="ko-KR" altLang="en-US" dirty="0" err="1" smtClean="0"/>
              <a:t>팔로우한</a:t>
            </a:r>
            <a:r>
              <a:rPr lang="ko-KR" altLang="en-US" dirty="0" smtClean="0"/>
              <a:t> 사람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575816" y="3429000"/>
            <a:ext cx="681487" cy="681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3232" y="35337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xxx</a:t>
            </a:r>
            <a:endParaRPr lang="ko-KR" altLang="en-US" sz="2400" dirty="0"/>
          </a:p>
        </p:txBody>
      </p:sp>
      <p:sp>
        <p:nvSpPr>
          <p:cNvPr id="18" name="타원 17"/>
          <p:cNvSpPr/>
          <p:nvPr/>
        </p:nvSpPr>
        <p:spPr>
          <a:xfrm>
            <a:off x="3575816" y="4433815"/>
            <a:ext cx="681487" cy="681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673232" y="4538585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ooo</a:t>
            </a:r>
            <a:endParaRPr lang="ko-KR" altLang="en-US" sz="2400" dirty="0"/>
          </a:p>
        </p:txBody>
      </p:sp>
      <p:sp>
        <p:nvSpPr>
          <p:cNvPr id="20" name="타원 19"/>
          <p:cNvSpPr/>
          <p:nvPr/>
        </p:nvSpPr>
        <p:spPr>
          <a:xfrm>
            <a:off x="3575816" y="5438630"/>
            <a:ext cx="681487" cy="681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673232" y="5543400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www</a:t>
            </a:r>
            <a:endParaRPr lang="ko-KR" altLang="en-US" sz="2400" dirty="0"/>
          </a:p>
        </p:txBody>
      </p:sp>
      <p:sp>
        <p:nvSpPr>
          <p:cNvPr id="22" name="타원 21"/>
          <p:cNvSpPr/>
          <p:nvPr/>
        </p:nvSpPr>
        <p:spPr>
          <a:xfrm>
            <a:off x="7483582" y="3429000"/>
            <a:ext cx="681487" cy="681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580998" y="353377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ccc</a:t>
            </a:r>
            <a:endParaRPr lang="ko-KR" altLang="en-US" sz="2400" dirty="0"/>
          </a:p>
        </p:txBody>
      </p:sp>
      <p:sp>
        <p:nvSpPr>
          <p:cNvPr id="24" name="타원 23"/>
          <p:cNvSpPr/>
          <p:nvPr/>
        </p:nvSpPr>
        <p:spPr>
          <a:xfrm>
            <a:off x="7483582" y="4433815"/>
            <a:ext cx="681487" cy="681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580998" y="4538585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AAA</a:t>
            </a:r>
            <a:endParaRPr lang="ko-KR" altLang="en-US" sz="2400" dirty="0"/>
          </a:p>
        </p:txBody>
      </p:sp>
      <p:sp>
        <p:nvSpPr>
          <p:cNvPr id="26" name="타원 25"/>
          <p:cNvSpPr/>
          <p:nvPr/>
        </p:nvSpPr>
        <p:spPr>
          <a:xfrm>
            <a:off x="7483582" y="5438630"/>
            <a:ext cx="681487" cy="681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580998" y="5543400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mmm</a:t>
            </a:r>
            <a:endParaRPr lang="ko-KR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0614" y="6158784"/>
            <a:ext cx="78098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/>
              <a:t>소개글</a:t>
            </a:r>
            <a:endParaRPr lang="en-US" altLang="ko-KR" sz="11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40614" y="5731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홈페이지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961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44128" y="1716657"/>
            <a:ext cx="1629583" cy="467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회원정보수정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1357880"/>
            <a:ext cx="1544128" cy="550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7166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16883" y="1350122"/>
            <a:ext cx="1462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로그인  </a:t>
            </a:r>
            <a:r>
              <a:rPr lang="en-US" altLang="ko-KR" sz="1100" dirty="0" smtClean="0">
                <a:solidFill>
                  <a:schemeClr val="bg1"/>
                </a:solidFill>
              </a:rPr>
              <a:t>|  </a:t>
            </a:r>
            <a:r>
              <a:rPr lang="ko-KR" altLang="en-US" sz="1100" dirty="0" smtClean="0">
                <a:solidFill>
                  <a:schemeClr val="bg1"/>
                </a:solidFill>
              </a:rPr>
              <a:t>회원가입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0313" y="207858"/>
            <a:ext cx="3075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O T G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800" y="122352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 smtClean="0">
                <a:solidFill>
                  <a:schemeClr val="bg1"/>
                </a:solidFill>
              </a:rPr>
              <a:t>Play of The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614" y="2555647"/>
            <a:ext cx="11128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명예의 전당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POTG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40614" y="2128233"/>
            <a:ext cx="1131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POTG</a:t>
            </a:r>
            <a:r>
              <a:rPr lang="ko-KR" altLang="en-US" sz="1600" b="1" dirty="0" smtClean="0"/>
              <a:t>자랑</a:t>
            </a:r>
            <a:endParaRPr lang="ko-KR" alt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0614" y="4022740"/>
            <a:ext cx="1204176" cy="1329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프로필관리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나의 </a:t>
            </a:r>
            <a:r>
              <a:rPr lang="en-US" altLang="ko-KR" sz="1100" dirty="0" smtClean="0"/>
              <a:t>POTG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following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followers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회원정보수정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40614" y="359532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마이페이지</a:t>
            </a:r>
            <a:endParaRPr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710686" y="393388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회원정보수정 창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614" y="6158784"/>
            <a:ext cx="78098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/>
              <a:t>소개글</a:t>
            </a:r>
            <a:endParaRPr lang="en-US" altLang="ko-KR" sz="11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40614" y="5731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홈페이지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511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44128" y="1716657"/>
            <a:ext cx="1629583" cy="467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소개글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1357880"/>
            <a:ext cx="1544128" cy="550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7166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16883" y="1350122"/>
            <a:ext cx="1462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로그인  </a:t>
            </a:r>
            <a:r>
              <a:rPr lang="en-US" altLang="ko-KR" sz="1100" dirty="0" smtClean="0">
                <a:solidFill>
                  <a:schemeClr val="bg1"/>
                </a:solidFill>
              </a:rPr>
              <a:t>|  </a:t>
            </a:r>
            <a:r>
              <a:rPr lang="ko-KR" altLang="en-US" sz="1100" dirty="0" smtClean="0">
                <a:solidFill>
                  <a:schemeClr val="bg1"/>
                </a:solidFill>
              </a:rPr>
              <a:t>회원가입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0313" y="207858"/>
            <a:ext cx="3075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O T G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800" y="122352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 smtClean="0">
                <a:solidFill>
                  <a:schemeClr val="bg1"/>
                </a:solidFill>
              </a:rPr>
              <a:t>Play of The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614" y="2555647"/>
            <a:ext cx="11128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명예의 전당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POTG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40614" y="2128233"/>
            <a:ext cx="1131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POTG</a:t>
            </a:r>
            <a:r>
              <a:rPr lang="ko-KR" altLang="en-US" sz="1600" b="1" dirty="0" smtClean="0"/>
              <a:t>자랑</a:t>
            </a:r>
            <a:endParaRPr lang="ko-KR" alt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0614" y="4022740"/>
            <a:ext cx="1204176" cy="1329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프로필관리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나의 </a:t>
            </a:r>
            <a:r>
              <a:rPr lang="en-US" altLang="ko-KR" sz="1100" dirty="0" smtClean="0"/>
              <a:t>POTG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following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followers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회원정보수정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40614" y="359532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마이페이지</a:t>
            </a:r>
            <a:endParaRPr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857335" y="39338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소개글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614" y="6158784"/>
            <a:ext cx="78098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/>
              <a:t>소개글</a:t>
            </a:r>
            <a:endParaRPr lang="en-US" altLang="ko-KR" sz="11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40614" y="5731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홈페이지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737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44128" y="1716657"/>
            <a:ext cx="1629583" cy="467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POTG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1357880"/>
            <a:ext cx="1544128" cy="550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7166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16883" y="1350122"/>
            <a:ext cx="1462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로그인  </a:t>
            </a:r>
            <a:r>
              <a:rPr lang="en-US" altLang="ko-KR" sz="1100" dirty="0" smtClean="0">
                <a:solidFill>
                  <a:schemeClr val="bg1"/>
                </a:solidFill>
              </a:rPr>
              <a:t>|  </a:t>
            </a:r>
            <a:r>
              <a:rPr lang="ko-KR" altLang="en-US" sz="1100" dirty="0" smtClean="0">
                <a:solidFill>
                  <a:schemeClr val="bg1"/>
                </a:solidFill>
              </a:rPr>
              <a:t>회원가입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0313" y="207858"/>
            <a:ext cx="3075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O T G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800" y="122352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 smtClean="0">
                <a:solidFill>
                  <a:schemeClr val="bg1"/>
                </a:solidFill>
              </a:rPr>
              <a:t>Play of The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614" y="2555647"/>
            <a:ext cx="11128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명예의 전당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POTG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9463015" y="2253330"/>
            <a:ext cx="1253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 err="1" smtClean="0"/>
              <a:t>최신순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추천순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3303917" y="3002438"/>
            <a:ext cx="1374476" cy="8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48376" y="3002438"/>
            <a:ext cx="1374476" cy="8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58331" y="3002438"/>
            <a:ext cx="1374476" cy="8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342407" y="3002438"/>
            <a:ext cx="1374476" cy="8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28102" y="386418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---</a:t>
            </a:r>
            <a:r>
              <a:rPr lang="ko-KR" altLang="en-US" sz="1200" dirty="0" smtClean="0"/>
              <a:t>님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832947" y="386418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---</a:t>
            </a:r>
            <a:r>
              <a:rPr lang="ko-KR" altLang="en-US" sz="1200" dirty="0" smtClean="0"/>
              <a:t>님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782516" y="386418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---</a:t>
            </a:r>
            <a:r>
              <a:rPr lang="ko-KR" altLang="en-US" sz="1200" dirty="0" smtClean="0"/>
              <a:t>님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9766592" y="386418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---</a:t>
            </a:r>
            <a:r>
              <a:rPr lang="ko-KR" altLang="en-US" sz="1200" dirty="0" smtClean="0"/>
              <a:t>님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40614" y="2128233"/>
            <a:ext cx="1131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POTG</a:t>
            </a:r>
            <a:r>
              <a:rPr lang="ko-KR" altLang="en-US" sz="1600" b="1" dirty="0" smtClean="0"/>
              <a:t>자랑</a:t>
            </a:r>
            <a:endParaRPr lang="ko-KR" alt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0614" y="4022740"/>
            <a:ext cx="1204176" cy="1329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프로필관리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나의 </a:t>
            </a:r>
            <a:r>
              <a:rPr lang="en-US" altLang="ko-KR" sz="1100" dirty="0" smtClean="0"/>
              <a:t>POTG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following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followers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회원정보수정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40614" y="359532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마이페이지</a:t>
            </a:r>
            <a:endParaRPr lang="ko-KR" altLang="en-US" sz="1600" b="1" dirty="0"/>
          </a:p>
        </p:txBody>
      </p:sp>
      <p:sp>
        <p:nvSpPr>
          <p:cNvPr id="27" name="직사각형 26"/>
          <p:cNvSpPr/>
          <p:nvPr/>
        </p:nvSpPr>
        <p:spPr>
          <a:xfrm>
            <a:off x="3303917" y="4425797"/>
            <a:ext cx="1374476" cy="8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8376" y="4425797"/>
            <a:ext cx="1374476" cy="8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58331" y="4425797"/>
            <a:ext cx="1374476" cy="8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342407" y="4425797"/>
            <a:ext cx="1374476" cy="8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28102" y="528754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---</a:t>
            </a:r>
            <a:r>
              <a:rPr lang="ko-KR" altLang="en-US" sz="1200" dirty="0" smtClean="0"/>
              <a:t>님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832947" y="528754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---</a:t>
            </a:r>
            <a:r>
              <a:rPr lang="ko-KR" altLang="en-US" sz="1200" dirty="0" smtClean="0"/>
              <a:t>님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82516" y="528754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---</a:t>
            </a:r>
            <a:r>
              <a:rPr lang="ko-KR" altLang="en-US" sz="1200" dirty="0" smtClean="0"/>
              <a:t>님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9766592" y="528754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---</a:t>
            </a:r>
            <a:r>
              <a:rPr lang="ko-KR" altLang="en-US" sz="1200" dirty="0" smtClean="0"/>
              <a:t>님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690818" y="5908761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≪ &lt;  1  2  3  4  5  &gt; 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14949" y="63751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검색창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303917" y="2253330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글쓰기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40614" y="6158784"/>
            <a:ext cx="78098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/>
              <a:t>소개글</a:t>
            </a:r>
            <a:endParaRPr lang="en-US" altLang="ko-KR" sz="11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40614" y="5731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홈페이지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966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44128" y="1716657"/>
            <a:ext cx="1629583" cy="467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POTG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1357880"/>
            <a:ext cx="1544128" cy="550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7166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16883" y="1350122"/>
            <a:ext cx="1462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로그인  </a:t>
            </a:r>
            <a:r>
              <a:rPr lang="en-US" altLang="ko-KR" sz="1100" dirty="0" smtClean="0">
                <a:solidFill>
                  <a:schemeClr val="bg1"/>
                </a:solidFill>
              </a:rPr>
              <a:t>|  </a:t>
            </a:r>
            <a:r>
              <a:rPr lang="ko-KR" altLang="en-US" sz="1100" dirty="0" smtClean="0">
                <a:solidFill>
                  <a:schemeClr val="bg1"/>
                </a:solidFill>
              </a:rPr>
              <a:t>회원가입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0313" y="207858"/>
            <a:ext cx="3075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O T G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800" y="122352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 smtClean="0">
                <a:solidFill>
                  <a:schemeClr val="bg1"/>
                </a:solidFill>
              </a:rPr>
              <a:t>Play of The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614" y="2555647"/>
            <a:ext cx="11128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명예의 전당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POTG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2070338" y="2804031"/>
            <a:ext cx="5003321" cy="3105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0614" y="2128233"/>
            <a:ext cx="1131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POTG</a:t>
            </a:r>
            <a:r>
              <a:rPr lang="ko-KR" altLang="en-US" sz="1600" b="1" dirty="0" smtClean="0"/>
              <a:t>자랑</a:t>
            </a:r>
            <a:endParaRPr lang="ko-KR" alt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0614" y="4022740"/>
            <a:ext cx="1204176" cy="1329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프로필관리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나의 </a:t>
            </a:r>
            <a:r>
              <a:rPr lang="en-US" altLang="ko-KR" sz="1100" dirty="0" smtClean="0"/>
              <a:t>POTG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following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followers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회원정보수정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40614" y="359532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마이페이지</a:t>
            </a:r>
            <a:endParaRPr lang="ko-KR" altLang="en-US" sz="16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996686" y="2855729"/>
            <a:ext cx="2587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996686" y="3764603"/>
            <a:ext cx="2587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996686" y="4690831"/>
            <a:ext cx="2587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70552" y="55402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추천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48377" y="2098878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게시물을 클릭했을 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6330" y="634501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---</a:t>
            </a:r>
            <a:r>
              <a:rPr lang="ko-KR" altLang="en-US" dirty="0" err="1" smtClean="0"/>
              <a:t>댓글창</a:t>
            </a:r>
            <a:r>
              <a:rPr lang="en-US" altLang="ko-KR" dirty="0" smtClean="0"/>
              <a:t>---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40614" y="6158784"/>
            <a:ext cx="78098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/>
              <a:t>소개글</a:t>
            </a:r>
            <a:endParaRPr lang="en-US" altLang="ko-KR" sz="11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614" y="5731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홈페이지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033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44128" y="1716657"/>
            <a:ext cx="1629583" cy="467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POTG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1357880"/>
            <a:ext cx="1544128" cy="550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7166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16883" y="1350122"/>
            <a:ext cx="1462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로그인  </a:t>
            </a:r>
            <a:r>
              <a:rPr lang="en-US" altLang="ko-KR" sz="1100" dirty="0" smtClean="0">
                <a:solidFill>
                  <a:schemeClr val="bg1"/>
                </a:solidFill>
              </a:rPr>
              <a:t>|  </a:t>
            </a:r>
            <a:r>
              <a:rPr lang="ko-KR" altLang="en-US" sz="1100" dirty="0" smtClean="0">
                <a:solidFill>
                  <a:schemeClr val="bg1"/>
                </a:solidFill>
              </a:rPr>
              <a:t>회원가입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0313" y="207858"/>
            <a:ext cx="3075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O T G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800" y="122352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 smtClean="0">
                <a:solidFill>
                  <a:schemeClr val="bg1"/>
                </a:solidFill>
              </a:rPr>
              <a:t>Play of The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614" y="2555647"/>
            <a:ext cx="11128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명예의 전당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POTG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2070338" y="2804031"/>
            <a:ext cx="5003321" cy="3105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0614" y="2128233"/>
            <a:ext cx="1131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POTG</a:t>
            </a:r>
            <a:r>
              <a:rPr lang="ko-KR" altLang="en-US" sz="1600" b="1" dirty="0" smtClean="0"/>
              <a:t>자랑</a:t>
            </a:r>
            <a:endParaRPr lang="ko-KR" alt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0614" y="4022740"/>
            <a:ext cx="1204176" cy="1329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프로필관리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나의 </a:t>
            </a:r>
            <a:r>
              <a:rPr lang="en-US" altLang="ko-KR" sz="1100" dirty="0" smtClean="0"/>
              <a:t>POTG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following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followers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회원정보수정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40614" y="359532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마이페이지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03320" y="2098878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게시물을 작성</a:t>
            </a:r>
            <a:r>
              <a:rPr lang="en-US" altLang="ko-KR" dirty="0" smtClean="0"/>
              <a:t>or</a:t>
            </a:r>
            <a:r>
              <a:rPr lang="ko-KR" altLang="en-US" dirty="0" smtClean="0"/>
              <a:t>수정할 때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31192" y="2855729"/>
            <a:ext cx="296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관점포인트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해시태그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플레이 영웅선택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0614" y="6158784"/>
            <a:ext cx="78098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/>
              <a:t>소개글</a:t>
            </a:r>
            <a:endParaRPr lang="en-US" altLang="ko-KR" sz="11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40614" y="5731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홈페이지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86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44128" y="1716657"/>
            <a:ext cx="1629583" cy="467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로그인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1357880"/>
            <a:ext cx="1544128" cy="550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7166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16883" y="1350122"/>
            <a:ext cx="1462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로그인  </a:t>
            </a:r>
            <a:r>
              <a:rPr lang="en-US" altLang="ko-KR" sz="1100" dirty="0" smtClean="0">
                <a:solidFill>
                  <a:schemeClr val="bg1"/>
                </a:solidFill>
              </a:rPr>
              <a:t>|  </a:t>
            </a:r>
            <a:r>
              <a:rPr lang="ko-KR" altLang="en-US" sz="1100" dirty="0" smtClean="0">
                <a:solidFill>
                  <a:schemeClr val="bg1"/>
                </a:solidFill>
              </a:rPr>
              <a:t>회원가입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0313" y="207858"/>
            <a:ext cx="3075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O T G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800" y="122352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 smtClean="0">
                <a:solidFill>
                  <a:schemeClr val="bg1"/>
                </a:solidFill>
              </a:rPr>
              <a:t>Play of The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614" y="2555647"/>
            <a:ext cx="11128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명예의 전당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POTG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40614" y="2128233"/>
            <a:ext cx="1131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POTG</a:t>
            </a:r>
            <a:r>
              <a:rPr lang="ko-KR" altLang="en-US" sz="1600" b="1" dirty="0" smtClean="0"/>
              <a:t>자랑</a:t>
            </a:r>
            <a:endParaRPr lang="ko-KR" alt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0614" y="4022740"/>
            <a:ext cx="1204176" cy="1329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프로필관리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나의 </a:t>
            </a:r>
            <a:r>
              <a:rPr lang="en-US" altLang="ko-KR" sz="1100" dirty="0" smtClean="0"/>
              <a:t>POTG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following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followers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회원정보수정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40614" y="359532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마이페이지</a:t>
            </a:r>
            <a:endParaRPr lang="ko-KR" alt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10686" y="39338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로그인창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0614" y="6158784"/>
            <a:ext cx="78098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/>
              <a:t>소개글</a:t>
            </a:r>
            <a:endParaRPr lang="en-US" altLang="ko-KR" sz="11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40614" y="5731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홈페이지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4348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44128" y="1716657"/>
            <a:ext cx="1629583" cy="467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회원가입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1357880"/>
            <a:ext cx="1544128" cy="550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7166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16883" y="1350122"/>
            <a:ext cx="1462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로그인  </a:t>
            </a:r>
            <a:r>
              <a:rPr lang="en-US" altLang="ko-KR" sz="1100" dirty="0" smtClean="0">
                <a:solidFill>
                  <a:schemeClr val="bg1"/>
                </a:solidFill>
              </a:rPr>
              <a:t>|  </a:t>
            </a:r>
            <a:r>
              <a:rPr lang="ko-KR" altLang="en-US" sz="1100" dirty="0" smtClean="0">
                <a:solidFill>
                  <a:schemeClr val="bg1"/>
                </a:solidFill>
              </a:rPr>
              <a:t>회원가입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0313" y="207858"/>
            <a:ext cx="3075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O T G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800" y="122352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 smtClean="0">
                <a:solidFill>
                  <a:schemeClr val="bg1"/>
                </a:solidFill>
              </a:rPr>
              <a:t>Play of The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614" y="2555647"/>
            <a:ext cx="11128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명예의 전당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POTG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40614" y="2128233"/>
            <a:ext cx="1131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POTG</a:t>
            </a:r>
            <a:r>
              <a:rPr lang="ko-KR" altLang="en-US" sz="1600" b="1" dirty="0" smtClean="0"/>
              <a:t>자랑</a:t>
            </a:r>
            <a:endParaRPr lang="ko-KR" alt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0614" y="4022740"/>
            <a:ext cx="1204176" cy="1329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프로필관리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나의 </a:t>
            </a:r>
            <a:r>
              <a:rPr lang="en-US" altLang="ko-KR" sz="1100" dirty="0" smtClean="0"/>
              <a:t>POTG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following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followers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회원정보수정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40614" y="359532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마이페이지</a:t>
            </a:r>
            <a:endParaRPr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710686" y="39338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회원가입창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0614" y="6158784"/>
            <a:ext cx="78098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/>
              <a:t>소개글</a:t>
            </a:r>
            <a:endParaRPr lang="en-US" altLang="ko-KR" sz="11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40614" y="5731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홈페이지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867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44128" y="1716657"/>
            <a:ext cx="1629583" cy="467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프로필관리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1357880"/>
            <a:ext cx="1544128" cy="550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7166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16883" y="1350122"/>
            <a:ext cx="1462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로그인  </a:t>
            </a:r>
            <a:r>
              <a:rPr lang="en-US" altLang="ko-KR" sz="1100" dirty="0" smtClean="0">
                <a:solidFill>
                  <a:schemeClr val="bg1"/>
                </a:solidFill>
              </a:rPr>
              <a:t>|  </a:t>
            </a:r>
            <a:r>
              <a:rPr lang="ko-KR" altLang="en-US" sz="1100" dirty="0" smtClean="0">
                <a:solidFill>
                  <a:schemeClr val="bg1"/>
                </a:solidFill>
              </a:rPr>
              <a:t>회원가입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0313" y="207858"/>
            <a:ext cx="3075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O T G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800" y="122352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 smtClean="0">
                <a:solidFill>
                  <a:schemeClr val="bg1"/>
                </a:solidFill>
              </a:rPr>
              <a:t>Play of The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614" y="2555647"/>
            <a:ext cx="11128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명예의 전당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POTG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40614" y="2128233"/>
            <a:ext cx="1131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POTG</a:t>
            </a:r>
            <a:r>
              <a:rPr lang="ko-KR" altLang="en-US" sz="1600" b="1" dirty="0" smtClean="0"/>
              <a:t>자랑</a:t>
            </a:r>
            <a:endParaRPr lang="ko-KR" alt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0614" y="4022740"/>
            <a:ext cx="1204176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프로필관리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나의 </a:t>
            </a:r>
            <a:r>
              <a:rPr lang="en-US" altLang="ko-KR" sz="1100" dirty="0" smtClean="0"/>
              <a:t>POTG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following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followers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회원정보수정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40614" y="359532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마이페이지</a:t>
            </a:r>
            <a:endParaRPr lang="ko-KR" altLang="en-US" sz="1600" b="1" dirty="0"/>
          </a:p>
        </p:txBody>
      </p:sp>
      <p:sp>
        <p:nvSpPr>
          <p:cNvPr id="4" name="타원 3"/>
          <p:cNvSpPr/>
          <p:nvPr/>
        </p:nvSpPr>
        <p:spPr>
          <a:xfrm>
            <a:off x="5856865" y="2884708"/>
            <a:ext cx="1759789" cy="17597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82762" y="49918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ㅇㅇㅇ님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44528" y="580557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키워드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34858" y="580557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키워드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725188" y="580557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키워드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790708" y="5727943"/>
            <a:ext cx="33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0614" y="6158784"/>
            <a:ext cx="78098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/>
              <a:t>소개글</a:t>
            </a:r>
            <a:endParaRPr lang="en-US" altLang="ko-KR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40614" y="5731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홈페이지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243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44128" y="1716657"/>
            <a:ext cx="1629583" cy="467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나의 </a:t>
            </a:r>
            <a:r>
              <a:rPr lang="en-US" altLang="ko-KR" sz="1400" b="1" dirty="0" smtClean="0"/>
              <a:t>POTG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1357880"/>
            <a:ext cx="1544128" cy="550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7166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16883" y="1350122"/>
            <a:ext cx="1462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로그인  </a:t>
            </a:r>
            <a:r>
              <a:rPr lang="en-US" altLang="ko-KR" sz="1100" dirty="0" smtClean="0">
                <a:solidFill>
                  <a:schemeClr val="bg1"/>
                </a:solidFill>
              </a:rPr>
              <a:t>|  </a:t>
            </a:r>
            <a:r>
              <a:rPr lang="ko-KR" altLang="en-US" sz="1100" dirty="0" smtClean="0">
                <a:solidFill>
                  <a:schemeClr val="bg1"/>
                </a:solidFill>
              </a:rPr>
              <a:t>회원가입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0313" y="207858"/>
            <a:ext cx="3075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O T G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800" y="122352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 smtClean="0">
                <a:solidFill>
                  <a:schemeClr val="bg1"/>
                </a:solidFill>
              </a:rPr>
              <a:t>Play of The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614" y="2555647"/>
            <a:ext cx="11128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명예의 전당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POTG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40614" y="2128233"/>
            <a:ext cx="1131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POTG</a:t>
            </a:r>
            <a:r>
              <a:rPr lang="ko-KR" altLang="en-US" sz="1600" b="1" dirty="0" smtClean="0"/>
              <a:t>자랑</a:t>
            </a:r>
            <a:endParaRPr lang="ko-KR" alt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0614" y="4022740"/>
            <a:ext cx="1204176" cy="1329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프로필관리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나의 </a:t>
            </a:r>
            <a:r>
              <a:rPr lang="en-US" altLang="ko-KR" sz="1100" dirty="0" smtClean="0"/>
              <a:t>POTG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following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followers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회원정보수정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40614" y="359532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마이페이지</a:t>
            </a:r>
            <a:endParaRPr lang="ko-KR" altLang="en-US" sz="1600" b="1" dirty="0"/>
          </a:p>
        </p:txBody>
      </p:sp>
      <p:sp>
        <p:nvSpPr>
          <p:cNvPr id="13" name="직사각형 12"/>
          <p:cNvSpPr/>
          <p:nvPr/>
        </p:nvSpPr>
        <p:spPr>
          <a:xfrm>
            <a:off x="3303917" y="3002438"/>
            <a:ext cx="1374476" cy="8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48376" y="3002438"/>
            <a:ext cx="1374476" cy="8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58331" y="3002438"/>
            <a:ext cx="1374476" cy="8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342407" y="3002438"/>
            <a:ext cx="1374476" cy="8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28102" y="386418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---</a:t>
            </a:r>
            <a:r>
              <a:rPr lang="ko-KR" altLang="en-US" sz="1200" dirty="0" smtClean="0"/>
              <a:t>님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832947" y="386418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---</a:t>
            </a:r>
            <a:r>
              <a:rPr lang="ko-KR" altLang="en-US" sz="1200" dirty="0" smtClean="0"/>
              <a:t>님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782516" y="386418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---</a:t>
            </a:r>
            <a:r>
              <a:rPr lang="ko-KR" altLang="en-US" sz="1200" dirty="0" smtClean="0"/>
              <a:t>님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9766592" y="386418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---</a:t>
            </a:r>
            <a:r>
              <a:rPr lang="ko-KR" altLang="en-US" sz="1200" dirty="0" smtClean="0"/>
              <a:t>님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3303917" y="4425797"/>
            <a:ext cx="1374476" cy="8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48376" y="4425797"/>
            <a:ext cx="1374476" cy="8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58331" y="4425797"/>
            <a:ext cx="1374476" cy="8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342407" y="4425797"/>
            <a:ext cx="1374476" cy="8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28102" y="528754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---</a:t>
            </a:r>
            <a:r>
              <a:rPr lang="ko-KR" altLang="en-US" sz="1200" dirty="0" smtClean="0"/>
              <a:t>님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832947" y="528754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---</a:t>
            </a:r>
            <a:r>
              <a:rPr lang="ko-KR" altLang="en-US" sz="1200" dirty="0" smtClean="0"/>
              <a:t>님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782516" y="528754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---</a:t>
            </a:r>
            <a:r>
              <a:rPr lang="ko-KR" altLang="en-US" sz="1200" dirty="0" smtClean="0"/>
              <a:t>님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766592" y="528754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---</a:t>
            </a:r>
            <a:r>
              <a:rPr lang="ko-KR" altLang="en-US" sz="1200" dirty="0" smtClean="0"/>
              <a:t>님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690818" y="5908761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≪ &lt;  1  2  3  4  5  &gt; ≫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14949" y="63751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검색창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463015" y="2253330"/>
            <a:ext cx="1253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 err="1" smtClean="0"/>
              <a:t>최신순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추천순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40614" y="6158784"/>
            <a:ext cx="78098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/>
              <a:t>소개글</a:t>
            </a:r>
            <a:endParaRPr lang="en-US" altLang="ko-KR" sz="11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40614" y="5731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홈페이지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704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44128" y="1716657"/>
            <a:ext cx="1629583" cy="467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following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1357880"/>
            <a:ext cx="1544128" cy="550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7166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16883" y="1350122"/>
            <a:ext cx="1462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로그인  </a:t>
            </a:r>
            <a:r>
              <a:rPr lang="en-US" altLang="ko-KR" sz="1100" dirty="0" smtClean="0">
                <a:solidFill>
                  <a:schemeClr val="bg1"/>
                </a:solidFill>
              </a:rPr>
              <a:t>|  </a:t>
            </a:r>
            <a:r>
              <a:rPr lang="ko-KR" altLang="en-US" sz="1100" dirty="0" smtClean="0">
                <a:solidFill>
                  <a:schemeClr val="bg1"/>
                </a:solidFill>
              </a:rPr>
              <a:t>회원가입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0313" y="207858"/>
            <a:ext cx="3075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O T G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800" y="122352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 smtClean="0">
                <a:solidFill>
                  <a:schemeClr val="bg1"/>
                </a:solidFill>
              </a:rPr>
              <a:t>Play of The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614" y="2555647"/>
            <a:ext cx="11128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명예의 전당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POTG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40614" y="2128233"/>
            <a:ext cx="1131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POTG</a:t>
            </a:r>
            <a:r>
              <a:rPr lang="ko-KR" altLang="en-US" sz="1600" b="1" dirty="0" smtClean="0"/>
              <a:t>자랑</a:t>
            </a:r>
            <a:endParaRPr lang="ko-KR" alt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0614" y="4022740"/>
            <a:ext cx="1204176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프로필관리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나의 </a:t>
            </a:r>
            <a:r>
              <a:rPr lang="en-US" altLang="ko-KR" sz="1100" dirty="0" smtClean="0"/>
              <a:t>POTG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following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followers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회원정보수정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40614" y="359532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마이페이지</a:t>
            </a:r>
            <a:endParaRPr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75816" y="250036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내가 </a:t>
            </a:r>
            <a:r>
              <a:rPr lang="ko-KR" altLang="en-US" dirty="0" err="1" smtClean="0"/>
              <a:t>팔로우한</a:t>
            </a:r>
            <a:r>
              <a:rPr lang="ko-KR" altLang="en-US" dirty="0" smtClean="0"/>
              <a:t> 사람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575816" y="3429000"/>
            <a:ext cx="681487" cy="681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3232" y="35337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xxx</a:t>
            </a:r>
            <a:endParaRPr lang="ko-KR" altLang="en-US" sz="2400" dirty="0"/>
          </a:p>
        </p:txBody>
      </p:sp>
      <p:sp>
        <p:nvSpPr>
          <p:cNvPr id="18" name="타원 17"/>
          <p:cNvSpPr/>
          <p:nvPr/>
        </p:nvSpPr>
        <p:spPr>
          <a:xfrm>
            <a:off x="3575816" y="4433815"/>
            <a:ext cx="681487" cy="681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673232" y="4538585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ooo</a:t>
            </a:r>
            <a:endParaRPr lang="ko-KR" altLang="en-US" sz="2400" dirty="0"/>
          </a:p>
        </p:txBody>
      </p:sp>
      <p:sp>
        <p:nvSpPr>
          <p:cNvPr id="20" name="타원 19"/>
          <p:cNvSpPr/>
          <p:nvPr/>
        </p:nvSpPr>
        <p:spPr>
          <a:xfrm>
            <a:off x="3575816" y="5438630"/>
            <a:ext cx="681487" cy="681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673232" y="5543400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www</a:t>
            </a:r>
            <a:endParaRPr lang="ko-KR" altLang="en-US" sz="2400" dirty="0"/>
          </a:p>
        </p:txBody>
      </p:sp>
      <p:sp>
        <p:nvSpPr>
          <p:cNvPr id="22" name="타원 21"/>
          <p:cNvSpPr/>
          <p:nvPr/>
        </p:nvSpPr>
        <p:spPr>
          <a:xfrm>
            <a:off x="7483582" y="3429000"/>
            <a:ext cx="681487" cy="681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580998" y="353377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ccc</a:t>
            </a:r>
            <a:endParaRPr lang="ko-KR" altLang="en-US" sz="2400" dirty="0"/>
          </a:p>
        </p:txBody>
      </p:sp>
      <p:sp>
        <p:nvSpPr>
          <p:cNvPr id="24" name="타원 23"/>
          <p:cNvSpPr/>
          <p:nvPr/>
        </p:nvSpPr>
        <p:spPr>
          <a:xfrm>
            <a:off x="7483582" y="4433815"/>
            <a:ext cx="681487" cy="681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580998" y="4538585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AAA</a:t>
            </a:r>
            <a:endParaRPr lang="ko-KR" altLang="en-US" sz="2400" dirty="0"/>
          </a:p>
        </p:txBody>
      </p:sp>
      <p:sp>
        <p:nvSpPr>
          <p:cNvPr id="26" name="타원 25"/>
          <p:cNvSpPr/>
          <p:nvPr/>
        </p:nvSpPr>
        <p:spPr>
          <a:xfrm>
            <a:off x="7483582" y="5438630"/>
            <a:ext cx="681487" cy="681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580998" y="5543400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mmm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355781" y="3533769"/>
            <a:ext cx="19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</a:rPr>
              <a:t>X</a:t>
            </a:r>
            <a:endParaRPr lang="ko-KR" alt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55781" y="4539990"/>
            <a:ext cx="19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</a:rPr>
              <a:t>X</a:t>
            </a:r>
            <a:endParaRPr lang="ko-KR" alt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55781" y="5581713"/>
            <a:ext cx="19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</a:rPr>
              <a:t>X</a:t>
            </a:r>
            <a:endParaRPr lang="ko-KR" alt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362751" y="3533769"/>
            <a:ext cx="19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</a:rPr>
              <a:t>X</a:t>
            </a:r>
            <a:endParaRPr lang="ko-KR" alt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62751" y="4539990"/>
            <a:ext cx="19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</a:rPr>
              <a:t>X</a:t>
            </a:r>
            <a:endParaRPr lang="ko-KR" alt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62751" y="5581713"/>
            <a:ext cx="19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</a:rPr>
              <a:t>X</a:t>
            </a:r>
            <a:endParaRPr lang="ko-KR" alt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0614" y="6158784"/>
            <a:ext cx="78098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/>
              <a:t>소개글</a:t>
            </a:r>
            <a:endParaRPr lang="en-US" altLang="ko-KR" sz="11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40614" y="5731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홈페이지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763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447</Words>
  <Application>Microsoft Office PowerPoint</Application>
  <PresentationFormat>와이드스크린</PresentationFormat>
  <Paragraphs>252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에스더</dc:creator>
  <cp:lastModifiedBy>안 에스더</cp:lastModifiedBy>
  <cp:revision>16</cp:revision>
  <dcterms:created xsi:type="dcterms:W3CDTF">2018-04-16T14:24:24Z</dcterms:created>
  <dcterms:modified xsi:type="dcterms:W3CDTF">2018-04-16T15:20:44Z</dcterms:modified>
</cp:coreProperties>
</file>