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2232" y="-7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B7C8-50FA-4530-842B-D621E926E82D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1845-EDD6-465D-ACB3-245E56ACA7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B7C8-50FA-4530-842B-D621E926E82D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1845-EDD6-465D-ACB3-245E56ACA7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B7C8-50FA-4530-842B-D621E926E82D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1845-EDD6-465D-ACB3-245E56ACA7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B7C8-50FA-4530-842B-D621E926E82D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1845-EDD6-465D-ACB3-245E56ACA7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B7C8-50FA-4530-842B-D621E926E82D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1845-EDD6-465D-ACB3-245E56ACA7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B7C8-50FA-4530-842B-D621E926E82D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1845-EDD6-465D-ACB3-245E56ACA7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B7C8-50FA-4530-842B-D621E926E82D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1845-EDD6-465D-ACB3-245E56ACA7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B7C8-50FA-4530-842B-D621E926E82D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1845-EDD6-465D-ACB3-245E56ACA7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B7C8-50FA-4530-842B-D621E926E82D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1845-EDD6-465D-ACB3-245E56ACA7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B7C8-50FA-4530-842B-D621E926E82D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1845-EDD6-465D-ACB3-245E56ACA7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B7C8-50FA-4530-842B-D621E926E82D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1845-EDD6-465D-ACB3-245E56ACA7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BB7C8-50FA-4530-842B-D621E926E82D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F1845-EDD6-465D-ACB3-245E56ACA7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858000" cy="1023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2238356"/>
            <a:ext cx="6858000" cy="76676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1095348"/>
            <a:ext cx="6858000" cy="10715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13652" y="238092"/>
            <a:ext cx="6601496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Gyutae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Castine’s</a:t>
            </a:r>
            <a:r>
              <a:rPr lang="en-US" altLang="ko-KR" dirty="0" smtClean="0"/>
              <a:t> Wedding Story (</a:t>
            </a:r>
            <a:r>
              <a:rPr lang="ko-KR" altLang="en-US" dirty="0" smtClean="0"/>
              <a:t>가제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4389" y="1726148"/>
            <a:ext cx="107157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Movies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23" y="1726148"/>
            <a:ext cx="92869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Places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7166" y="1309662"/>
            <a:ext cx="1714512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Reviews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71678" y="1726148"/>
            <a:ext cx="1143008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Random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21723" y="1309662"/>
            <a:ext cx="2143116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</a:t>
            </a:r>
            <a:r>
              <a:rPr lang="en-US" altLang="ko-KR" dirty="0" smtClean="0"/>
              <a:t>ife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14884" y="1309662"/>
            <a:ext cx="2143116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Guest book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86124" y="1809728"/>
            <a:ext cx="3571876" cy="2462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ym typeface="Wingdings" pitchFamily="2" charset="2"/>
              </a:rPr>
              <a:t>Reviews</a:t>
            </a:r>
            <a:r>
              <a:rPr lang="ko-KR" altLang="en-US" sz="1000" dirty="0" smtClean="0">
                <a:sym typeface="Wingdings" pitchFamily="2" charset="2"/>
              </a:rPr>
              <a:t>탭 마우스 </a:t>
            </a:r>
            <a:r>
              <a:rPr lang="ko-KR" altLang="en-US" sz="1000" dirty="0" err="1" smtClean="0">
                <a:sym typeface="Wingdings" pitchFamily="2" charset="2"/>
              </a:rPr>
              <a:t>오버시</a:t>
            </a:r>
            <a:r>
              <a:rPr lang="ko-KR" altLang="en-US" sz="1000" dirty="0" smtClean="0">
                <a:sym typeface="Wingdings" pitchFamily="2" charset="2"/>
              </a:rPr>
              <a:t> 하위항목 표시 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785794" y="2595546"/>
            <a:ext cx="521497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Title / date(including the time) 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28604" y="3024174"/>
            <a:ext cx="6072230" cy="65008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 text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43710" y="2238356"/>
            <a:ext cx="214290" cy="76676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Scrol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5794" y="2238356"/>
            <a:ext cx="5214974" cy="3231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Indication of upper category</a:t>
            </a:r>
            <a:endParaRPr lang="ko-KR" altLang="en-US" sz="1500" dirty="0"/>
          </a:p>
        </p:txBody>
      </p:sp>
      <p:sp>
        <p:nvSpPr>
          <p:cNvPr id="22" name="직사각형 21"/>
          <p:cNvSpPr/>
          <p:nvPr/>
        </p:nvSpPr>
        <p:spPr>
          <a:xfrm>
            <a:off x="5357826" y="2595546"/>
            <a:ext cx="785818" cy="370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Archive Button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39</Words>
  <Application>Microsoft Office PowerPoint</Application>
  <PresentationFormat>A4 용지(210x297mm)</PresentationFormat>
  <Paragraphs>18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kosta</dc:creator>
  <cp:lastModifiedBy>kosta</cp:lastModifiedBy>
  <cp:revision>7</cp:revision>
  <dcterms:created xsi:type="dcterms:W3CDTF">2018-04-16T04:23:20Z</dcterms:created>
  <dcterms:modified xsi:type="dcterms:W3CDTF">2018-04-16T05:13:13Z</dcterms:modified>
</cp:coreProperties>
</file>