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Default Extension="wdp" ContentType="image/vnd.ms-photo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8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2113-EDC9-6A4E-954E-98A84D54A722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AF8-E4B2-F24E-A889-AB968CCFCA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2113-EDC9-6A4E-954E-98A84D54A722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AF8-E4B2-F24E-A889-AB968CCFCA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2113-EDC9-6A4E-954E-98A84D54A722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AF8-E4B2-F24E-A889-AB968CCFCA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2113-EDC9-6A4E-954E-98A84D54A722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AF8-E4B2-F24E-A889-AB968CCFCA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2113-EDC9-6A4E-954E-98A84D54A722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AF8-E4B2-F24E-A889-AB968CCFCA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2113-EDC9-6A4E-954E-98A84D54A722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AF8-E4B2-F24E-A889-AB968CCFCA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2113-EDC9-6A4E-954E-98A84D54A722}" type="datetimeFigureOut">
              <a:rPr lang="en-US" smtClean="0"/>
              <a:t>9/5/16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AF8-E4B2-F24E-A889-AB968CCFCA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2113-EDC9-6A4E-954E-98A84D54A722}" type="datetimeFigureOut">
              <a:rPr lang="en-US" smtClean="0"/>
              <a:t>9/5/16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AF8-E4B2-F24E-A889-AB968CCFCA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2113-EDC9-6A4E-954E-98A84D54A722}" type="datetimeFigureOut">
              <a:rPr lang="en-US" smtClean="0"/>
              <a:t>9/5/16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AF8-E4B2-F24E-A889-AB968CCFCA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2113-EDC9-6A4E-954E-98A84D54A722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AF8-E4B2-F24E-A889-AB968CCFCA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2113-EDC9-6A4E-954E-98A84D54A722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AF8-E4B2-F24E-A889-AB968CCFCA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52113-EDC9-6A4E-954E-98A84D54A722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60AF8-E4B2-F24E-A889-AB968CCFCA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microsoft.com/office/2007/relationships/hdphoto" Target="../media/hdphoto3.wdp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Story 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72089"/>
            <a:ext cx="6400800" cy="1752600"/>
          </a:xfrm>
        </p:spPr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KOSTA 125</a:t>
            </a:r>
            <a:r>
              <a:rPr lang="ko-KR" altLang="en-US" dirty="0" smtClean="0"/>
              <a:t>기</a:t>
            </a:r>
            <a:endParaRPr lang="en-US" altLang="ko-KR" dirty="0" smtClean="0"/>
          </a:p>
          <a:p>
            <a:r>
              <a:rPr lang="ko-KR" altLang="en-US" dirty="0" smtClean="0"/>
              <a:t>정 교 은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64444" y="1093611"/>
            <a:ext cx="2271889" cy="6632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제품선택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4444" y="3344333"/>
            <a:ext cx="2271889" cy="6632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구매자사이즈측정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4444" y="4481689"/>
            <a:ext cx="2271889" cy="6632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배송조회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4444" y="5556956"/>
            <a:ext cx="2271889" cy="6632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64444" y="2212623"/>
            <a:ext cx="2271889" cy="6632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제품구매사이트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4" idx="3"/>
          </p:cNvCxnSpPr>
          <p:nvPr/>
        </p:nvCxnSpPr>
        <p:spPr>
          <a:xfrm>
            <a:off x="2836333" y="1425222"/>
            <a:ext cx="1382889" cy="100188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219222" y="1425222"/>
            <a:ext cx="4656667" cy="50517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444" y="2044700"/>
            <a:ext cx="1594556" cy="15536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445" y="3960283"/>
            <a:ext cx="1594556" cy="159667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450667" y="2624667"/>
            <a:ext cx="282222" cy="251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50667" y="4642555"/>
            <a:ext cx="282222" cy="251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alf Frame 18"/>
          <p:cNvSpPr/>
          <p:nvPr/>
        </p:nvSpPr>
        <p:spPr>
          <a:xfrm rot="13662953">
            <a:off x="7503236" y="2245873"/>
            <a:ext cx="304836" cy="486019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64444" y="1093611"/>
            <a:ext cx="2271889" cy="6632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제품선택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4444" y="3344333"/>
            <a:ext cx="2271889" cy="6632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구매자사이즈측정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4444" y="4481689"/>
            <a:ext cx="2271889" cy="6632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배송조회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4444" y="5556956"/>
            <a:ext cx="2271889" cy="6632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64444" y="2212623"/>
            <a:ext cx="2271889" cy="6632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제품구매사이트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2836333" y="2427111"/>
            <a:ext cx="1382889" cy="19755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219222" y="1425222"/>
            <a:ext cx="4656667" cy="50517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>
                <a:solidFill>
                  <a:schemeClr val="accent2"/>
                </a:solidFill>
              </a:rPr>
              <a:t>아마존 </a:t>
            </a:r>
            <a:endParaRPr lang="en-US" altLang="ko-KR" u="sng" dirty="0" smtClean="0">
              <a:solidFill>
                <a:schemeClr val="accent2"/>
              </a:solidFill>
            </a:endParaRPr>
          </a:p>
          <a:p>
            <a:pPr algn="ctr"/>
            <a:endParaRPr lang="en-US" dirty="0" smtClean="0"/>
          </a:p>
          <a:p>
            <a:pPr algn="ctr"/>
            <a:r>
              <a:rPr lang="ko-KR" altLang="en-US" u="sng" dirty="0" smtClean="0">
                <a:solidFill>
                  <a:schemeClr val="accent2"/>
                </a:solidFill>
              </a:rPr>
              <a:t>위즈위드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endParaRPr lang="en-US" dirty="0" smtClean="0"/>
          </a:p>
          <a:p>
            <a:pPr algn="ctr"/>
            <a:r>
              <a:rPr lang="ko-KR" altLang="en-US" u="sng" dirty="0" smtClean="0">
                <a:solidFill>
                  <a:schemeClr val="accent2"/>
                </a:solidFill>
              </a:rPr>
              <a:t>뉴욕사자</a:t>
            </a:r>
            <a:endParaRPr lang="en-US" altLang="ko-KR" u="sng" dirty="0" smtClean="0">
              <a:solidFill>
                <a:schemeClr val="accent2"/>
              </a:solidFill>
            </a:endParaRPr>
          </a:p>
          <a:p>
            <a:pPr algn="ctr"/>
            <a:endParaRPr lang="en-US" dirty="0" smtClean="0"/>
          </a:p>
          <a:p>
            <a:pPr algn="ctr"/>
            <a:r>
              <a:rPr lang="ko-KR" altLang="en-US" u="sng" dirty="0" smtClean="0">
                <a:solidFill>
                  <a:schemeClr val="accent2"/>
                </a:solidFill>
              </a:rPr>
              <a:t>유로맘스</a:t>
            </a:r>
            <a:endParaRPr lang="en-US" u="sng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64444" y="1093611"/>
            <a:ext cx="2271889" cy="6632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제품선택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4444" y="3344333"/>
            <a:ext cx="2271889" cy="6632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구매자사이즈측정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4444" y="4481689"/>
            <a:ext cx="2271889" cy="6632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배송조회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4444" y="5556956"/>
            <a:ext cx="2271889" cy="6632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64444" y="2212623"/>
            <a:ext cx="2271889" cy="6632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제품구매사이트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8" idx="3"/>
          </p:cNvCxnSpPr>
          <p:nvPr/>
        </p:nvCxnSpPr>
        <p:spPr>
          <a:xfrm flipV="1">
            <a:off x="2836333" y="2427111"/>
            <a:ext cx="1382889" cy="1248833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219222" y="1425222"/>
            <a:ext cx="4656667" cy="50517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grpSp>
        <p:nvGrpSpPr>
          <p:cNvPr id="46" name="Group 45"/>
          <p:cNvGrpSpPr/>
          <p:nvPr/>
        </p:nvGrpSpPr>
        <p:grpSpPr>
          <a:xfrm>
            <a:off x="4287694" y="1523999"/>
            <a:ext cx="4545864" cy="4833429"/>
            <a:chOff x="4328813" y="591688"/>
            <a:chExt cx="4620755" cy="4823612"/>
          </a:xfrm>
        </p:grpSpPr>
        <p:grpSp>
          <p:nvGrpSpPr>
            <p:cNvPr id="16" name="그룹 2"/>
            <p:cNvGrpSpPr/>
            <p:nvPr/>
          </p:nvGrpSpPr>
          <p:grpSpPr>
            <a:xfrm>
              <a:off x="4328813" y="2865994"/>
              <a:ext cx="1471615" cy="1605383"/>
              <a:chOff x="574626" y="2183657"/>
              <a:chExt cx="2664296" cy="2144879"/>
            </a:xfrm>
          </p:grpSpPr>
          <p:pic>
            <p:nvPicPr>
              <p:cNvPr id="44" name="Picture 3" descr="C:\Users\김나래\Desktop\noun_205704_cc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  <a14:imgLayer r:embed="rId3">
                        <a14:imgEffect>
                          <a14:backgroundRemoval t="333" b="100000" l="10000" r="97286">
                            <a14:backgroundMark x1="28000" y1="41098" x2="28000" y2="41098"/>
                            <a14:backgroundMark x1="28286" y1="41098" x2="28286" y2="41098"/>
                            <a14:backgroundMark x1="28143" y1="59235" x2="28143" y2="59235"/>
                            <a14:backgroundMark x1="27714" y1="49085" x2="27714" y2="4908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626" y="2183657"/>
                <a:ext cx="2664296" cy="21448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C:\Users\sungjin\Downloads\--logo (8)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  </a:ext>
                </a:extLst>
              </a:blip>
              <a:srcRect/>
              <a:stretch/>
            </p:blipFill>
            <p:spPr bwMode="auto">
              <a:xfrm>
                <a:off x="1403648" y="2564904"/>
                <a:ext cx="828092" cy="576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4523018" y="2201639"/>
              <a:ext cx="1431842" cy="645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①사용자는 기계 및 직접 자신의 발 사이즈 측정</a:t>
              </a:r>
              <a:endParaRPr lang="ko-KR" alt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59004" y="2201638"/>
              <a:ext cx="1750029" cy="645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②애플리케이션에 데이터 저장 후 가상의 이미지 생성</a:t>
              </a:r>
              <a:endParaRPr lang="ko-KR" altLang="en-US" sz="1200" dirty="0"/>
            </a:p>
          </p:txBody>
        </p:sp>
        <p:grpSp>
          <p:nvGrpSpPr>
            <p:cNvPr id="19" name="그룹 6"/>
            <p:cNvGrpSpPr/>
            <p:nvPr/>
          </p:nvGrpSpPr>
          <p:grpSpPr>
            <a:xfrm>
              <a:off x="6789173" y="716679"/>
              <a:ext cx="620433" cy="1484959"/>
              <a:chOff x="5472100" y="1988839"/>
              <a:chExt cx="1224136" cy="1800201"/>
            </a:xfrm>
          </p:grpSpPr>
          <p:pic>
            <p:nvPicPr>
              <p:cNvPr id="42" name="Picture 3" descr="C:\Users\sungjin\Downloads\--logo (16)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  </a:ext>
                </a:extLst>
              </a:blip>
              <a:srcRect/>
              <a:stretch/>
            </p:blipFill>
            <p:spPr bwMode="auto">
              <a:xfrm>
                <a:off x="5472100" y="1988839"/>
                <a:ext cx="1224136" cy="1800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5572967" y="2511648"/>
                <a:ext cx="1022399" cy="1270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600" b="1" dirty="0" smtClean="0"/>
                  <a:t>발길이 </a:t>
                </a:r>
                <a:r>
                  <a:rPr lang="en-US" altLang="ko-KR" sz="600" b="1" dirty="0" smtClean="0"/>
                  <a:t>: mm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600" b="1" dirty="0" smtClean="0"/>
                  <a:t>발 볼</a:t>
                </a:r>
                <a:r>
                  <a:rPr lang="en-US" altLang="ko-KR" sz="600" b="1" dirty="0" smtClean="0"/>
                  <a:t>: mm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900" b="1" dirty="0" smtClean="0"/>
                  <a:t>발등 </a:t>
                </a:r>
                <a:r>
                  <a:rPr lang="en-US" altLang="ko-KR" sz="900" b="1" dirty="0" smtClean="0"/>
                  <a:t>: mm</a:t>
                </a:r>
                <a:endParaRPr lang="ko-KR" altLang="en-US" sz="900" b="1" dirty="0"/>
              </a:p>
            </p:txBody>
          </p:sp>
        </p:grpSp>
        <p:grpSp>
          <p:nvGrpSpPr>
            <p:cNvPr id="20" name="그룹 7"/>
            <p:cNvGrpSpPr/>
            <p:nvPr/>
          </p:nvGrpSpPr>
          <p:grpSpPr>
            <a:xfrm>
              <a:off x="7676820" y="735703"/>
              <a:ext cx="622056" cy="1465936"/>
              <a:chOff x="6444208" y="1963064"/>
              <a:chExt cx="1126205" cy="1656184"/>
            </a:xfrm>
          </p:grpSpPr>
          <p:pic>
            <p:nvPicPr>
              <p:cNvPr id="39" name="Picture 3" descr="C:\Users\sungjin\Downloads\--logo (16)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  </a:ext>
                </a:extLst>
              </a:blip>
              <a:srcRect/>
              <a:stretch/>
            </p:blipFill>
            <p:spPr bwMode="auto">
              <a:xfrm>
                <a:off x="6444208" y="1963064"/>
                <a:ext cx="1126205" cy="165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3" descr="C:\Users\sungjin\Downloads\--logo (15)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  </a:ext>
                </a:extLst>
              </a:blip>
              <a:srcRect/>
              <a:stretch/>
            </p:blipFill>
            <p:spPr bwMode="auto">
              <a:xfrm flipV="1">
                <a:off x="6628524" y="2319938"/>
                <a:ext cx="757571" cy="772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6660232" y="3031414"/>
                <a:ext cx="757571" cy="260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900" b="1" dirty="0"/>
              </a:p>
            </p:txBody>
          </p:sp>
        </p:grpSp>
        <p:sp>
          <p:nvSpPr>
            <p:cNvPr id="21" name="오른쪽 화살표 26"/>
            <p:cNvSpPr/>
            <p:nvPr/>
          </p:nvSpPr>
          <p:spPr>
            <a:xfrm>
              <a:off x="7437330" y="1289997"/>
              <a:ext cx="231626" cy="448212"/>
            </a:xfrm>
            <a:prstGeom prst="rightArrow">
              <a:avLst>
                <a:gd name="adj1" fmla="val 34188"/>
                <a:gd name="adj2" fmla="val 5610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29457" y="4561026"/>
              <a:ext cx="1635974" cy="645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③사용자는 애플리케이션을 통해 비교를 원하는 신발 검색</a:t>
              </a:r>
              <a:endParaRPr lang="ko-KR" altLang="en-US" sz="1200" dirty="0"/>
            </a:p>
          </p:txBody>
        </p:sp>
        <p:grpSp>
          <p:nvGrpSpPr>
            <p:cNvPr id="23" name="그룹 9"/>
            <p:cNvGrpSpPr/>
            <p:nvPr/>
          </p:nvGrpSpPr>
          <p:grpSpPr>
            <a:xfrm>
              <a:off x="7719808" y="2923240"/>
              <a:ext cx="622056" cy="1465936"/>
              <a:chOff x="5687472" y="4192072"/>
              <a:chExt cx="1126205" cy="1465936"/>
            </a:xfrm>
          </p:grpSpPr>
          <p:pic>
            <p:nvPicPr>
              <p:cNvPr id="36" name="Picture 3" descr="C:\Users\sungjin\Downloads\--logo (16)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  </a:ext>
                </a:extLst>
              </a:blip>
              <a:srcRect/>
              <a:stretch/>
            </p:blipFill>
            <p:spPr bwMode="auto">
              <a:xfrm>
                <a:off x="5687472" y="4192072"/>
                <a:ext cx="1126205" cy="14659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5842350" y="4942146"/>
                <a:ext cx="812137" cy="23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 smtClean="0"/>
                  <a:t>‘</a:t>
                </a:r>
                <a:r>
                  <a:rPr lang="en-US" altLang="ko-KR" sz="900" b="1" dirty="0" smtClean="0"/>
                  <a:t>260</a:t>
                </a:r>
                <a:endParaRPr lang="ko-KR" altLang="en-US" sz="900" b="1" dirty="0"/>
              </a:p>
            </p:txBody>
          </p:sp>
          <p:pic>
            <p:nvPicPr>
              <p:cNvPr id="38" name="Picture 2" descr="C:\Users\sungjin\Downloads\--logo (8)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  </a:ext>
                </a:extLst>
              </a:blip>
              <a:srcRect/>
              <a:stretch/>
            </p:blipFill>
            <p:spPr bwMode="auto">
              <a:xfrm>
                <a:off x="5842350" y="4506350"/>
                <a:ext cx="828092" cy="431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6759004" y="4401700"/>
              <a:ext cx="2006855" cy="1013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④</a:t>
              </a:r>
              <a:r>
                <a:rPr lang="en-US" altLang="ko-KR" sz="1200" dirty="0" smtClean="0"/>
                <a:t>APP</a:t>
              </a:r>
              <a:r>
                <a:rPr lang="ko-KR" altLang="en-US" sz="1200" dirty="0" smtClean="0"/>
                <a:t>에 저장된 자신의 발 이미지와 </a:t>
              </a:r>
              <a:r>
                <a:rPr lang="en-US" altLang="ko-KR" sz="1200" dirty="0" smtClean="0"/>
                <a:t>DB</a:t>
              </a:r>
              <a:r>
                <a:rPr lang="ko-KR" altLang="en-US" sz="1200" dirty="0" smtClean="0"/>
                <a:t>에 저장된 신발의 이미지 대조를 통해 사용자는 적절한 사이즈를 알 수 있다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grpSp>
          <p:nvGrpSpPr>
            <p:cNvPr id="25" name="그룹 36"/>
            <p:cNvGrpSpPr/>
            <p:nvPr/>
          </p:nvGrpSpPr>
          <p:grpSpPr>
            <a:xfrm>
              <a:off x="6397309" y="2850856"/>
              <a:ext cx="1104125" cy="1710170"/>
              <a:chOff x="5393412" y="899428"/>
              <a:chExt cx="3283045" cy="3560134"/>
            </a:xfrm>
          </p:grpSpPr>
          <p:pic>
            <p:nvPicPr>
              <p:cNvPr id="30" name="Picture 3" descr="C:\Users\sungjin\Downloads\--logo (15)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biLevel thresh="75000"/>
                <a:extLst>
                  <a:ext uri="{28A0092B-C50C-407E-A947-70E740481C1C}">
  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  </a:ext>
                </a:extLst>
              </a:blip>
              <a:srcRect l="50000"/>
              <a:stretch/>
            </p:blipFill>
            <p:spPr bwMode="auto">
              <a:xfrm flipV="1">
                <a:off x="7069230" y="922024"/>
                <a:ext cx="1607227" cy="3537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C:\Users\sungjin\Downloads\--logo (14)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lum bright="70000" contrast="-70000"/>
                <a:extLst>
                  <a:ext uri="{BEBA8EAE-BF5A-486C-A8C5-ECC9F3942E4B}">
                    <a14:imgProp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  <a14:imgLayer r:embed="rId9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  </a:ext>
                </a:extLst>
              </a:blip>
              <a:srcRect/>
              <a:stretch/>
            </p:blipFill>
            <p:spPr bwMode="auto">
              <a:xfrm rot="20969632">
                <a:off x="6940158" y="1247119"/>
                <a:ext cx="1578491" cy="2976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2" name="구부러진 연결선 39"/>
              <p:cNvCxnSpPr/>
              <p:nvPr/>
            </p:nvCxnSpPr>
            <p:spPr>
              <a:xfrm rot="10800000">
                <a:off x="6754057" y="1128154"/>
                <a:ext cx="554247" cy="320080"/>
              </a:xfrm>
              <a:prstGeom prst="curvedConnector3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5393412" y="899428"/>
                <a:ext cx="1356375" cy="1150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신발사이즈</a:t>
                </a:r>
                <a:endParaRPr lang="ko-KR" altLang="en-US" sz="1000" dirty="0"/>
              </a:p>
            </p:txBody>
          </p:sp>
          <p:cxnSp>
            <p:nvCxnSpPr>
              <p:cNvPr id="34" name="구부러진 연결선 41"/>
              <p:cNvCxnSpPr/>
              <p:nvPr/>
            </p:nvCxnSpPr>
            <p:spPr>
              <a:xfrm rot="10800000">
                <a:off x="6804250" y="2060848"/>
                <a:ext cx="792087" cy="432048"/>
              </a:xfrm>
              <a:prstGeom prst="curvedConnector3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5686508" y="1907538"/>
                <a:ext cx="1219475" cy="1470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발 사이즈</a:t>
                </a:r>
                <a:endParaRPr lang="ko-KR" altLang="en-US" sz="1000" dirty="0"/>
              </a:p>
            </p:txBody>
          </p:sp>
        </p:grpSp>
        <p:grpSp>
          <p:nvGrpSpPr>
            <p:cNvPr id="26" name="그룹 15"/>
            <p:cNvGrpSpPr/>
            <p:nvPr/>
          </p:nvGrpSpPr>
          <p:grpSpPr>
            <a:xfrm>
              <a:off x="4813136" y="650969"/>
              <a:ext cx="683946" cy="1636591"/>
              <a:chOff x="1259632" y="1878917"/>
              <a:chExt cx="1238255" cy="1920862"/>
            </a:xfrm>
          </p:grpSpPr>
          <p:pic>
            <p:nvPicPr>
              <p:cNvPr id="28" name="Picture 4" descr="C:\Users\taegu\Desktop\2016-1\ICT창업\Image\measure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 l="15520" t="17939" r="16441" b="18788"/>
              <a:stretch>
                <a:fillRect/>
              </a:stretch>
            </p:blipFill>
            <p:spPr bwMode="auto">
              <a:xfrm>
                <a:off x="1259632" y="2933768"/>
                <a:ext cx="1132118" cy="866011"/>
              </a:xfrm>
              <a:prstGeom prst="rect">
                <a:avLst/>
              </a:prstGeom>
              <a:noFill/>
            </p:spPr>
          </p:pic>
          <p:pic>
            <p:nvPicPr>
              <p:cNvPr id="29" name="Picture 5" descr="C:\Users\taegu\Desktop\2016-1\ICT창업\Image\foot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 l="18900" t="14949" r="14951" b="16713"/>
              <a:stretch>
                <a:fillRect/>
              </a:stretch>
            </p:blipFill>
            <p:spPr bwMode="auto">
              <a:xfrm>
                <a:off x="1259632" y="1878917"/>
                <a:ext cx="1238255" cy="1128774"/>
              </a:xfrm>
              <a:prstGeom prst="rect">
                <a:avLst/>
              </a:prstGeom>
              <a:noFill/>
            </p:spPr>
          </p:pic>
        </p:grpSp>
        <p:sp>
          <p:nvSpPr>
            <p:cNvPr id="27" name="직사각형 16"/>
            <p:cNvSpPr/>
            <p:nvPr/>
          </p:nvSpPr>
          <p:spPr>
            <a:xfrm>
              <a:off x="4343938" y="591688"/>
              <a:ext cx="4605630" cy="4812791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64444" y="1093611"/>
            <a:ext cx="2271889" cy="6632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제품선택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4444" y="3344333"/>
            <a:ext cx="2271889" cy="6632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구매자사이즈측정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4444" y="4481689"/>
            <a:ext cx="2271889" cy="6632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배송조회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4444" y="5556956"/>
            <a:ext cx="2271889" cy="6632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64444" y="2212623"/>
            <a:ext cx="2271889" cy="6632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제품구매사이트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9" idx="3"/>
            <a:endCxn id="14" idx="1"/>
          </p:cNvCxnSpPr>
          <p:nvPr/>
        </p:nvCxnSpPr>
        <p:spPr>
          <a:xfrm flipV="1">
            <a:off x="2836333" y="3697111"/>
            <a:ext cx="1382889" cy="111618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219222" y="1171222"/>
            <a:ext cx="4656667" cy="50517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645098" y="2024614"/>
            <a:ext cx="3881696" cy="3176741"/>
            <a:chOff x="4035777" y="2005891"/>
            <a:chExt cx="3881696" cy="3176741"/>
          </a:xfrm>
        </p:grpSpPr>
        <p:pic>
          <p:nvPicPr>
            <p:cNvPr id="20" name="Picture 3" descr="C:\Users\taegu\Desktop\2016-1\ICT창업\Image\delivery.png"/>
            <p:cNvPicPr>
              <a:picLocks noChangeAspect="1" noChangeArrowheads="1"/>
            </p:cNvPicPr>
            <p:nvPr/>
          </p:nvPicPr>
          <p:blipFill>
            <a:blip r:embed="rId2" cstate="print"/>
            <a:srcRect l="17010" t="21913" r="16841" b="23305"/>
            <a:stretch>
              <a:fillRect/>
            </a:stretch>
          </p:blipFill>
          <p:spPr bwMode="auto">
            <a:xfrm>
              <a:off x="5676611" y="2005891"/>
              <a:ext cx="1008112" cy="576064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4219222" y="4112357"/>
              <a:ext cx="8509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Case 2.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19222" y="2212623"/>
              <a:ext cx="8509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Case 1.</a:t>
              </a:r>
              <a:endParaRPr lang="en-US" dirty="0"/>
            </a:p>
          </p:txBody>
        </p:sp>
        <p:pic>
          <p:nvPicPr>
            <p:cNvPr id="23" name="Picture 5" descr="C:\Users\taegu\Desktop\2016-1\ICT창업\Image\airplane.png"/>
            <p:cNvPicPr>
              <a:picLocks noChangeAspect="1" noChangeArrowheads="1"/>
            </p:cNvPicPr>
            <p:nvPr/>
          </p:nvPicPr>
          <p:blipFill>
            <a:blip r:embed="rId3" cstate="print"/>
            <a:srcRect l="17385" t="30193" r="18356" b="28857"/>
            <a:stretch>
              <a:fillRect/>
            </a:stretch>
          </p:blipFill>
          <p:spPr bwMode="auto">
            <a:xfrm>
              <a:off x="5743080" y="4121649"/>
              <a:ext cx="941643" cy="360040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5451972" y="2875845"/>
              <a:ext cx="24655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35777" y="2875845"/>
              <a:ext cx="121187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 배송번호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35777" y="4813300"/>
              <a:ext cx="121187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 주문번호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51972" y="4813300"/>
              <a:ext cx="24655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64444" y="1093611"/>
            <a:ext cx="2271889" cy="6632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제품선택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4444" y="3344333"/>
            <a:ext cx="2271889" cy="6632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구매자사이즈측정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4444" y="4481689"/>
            <a:ext cx="2271889" cy="6632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배송조회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4444" y="5556956"/>
            <a:ext cx="2271889" cy="6632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64444" y="2212623"/>
            <a:ext cx="2271889" cy="6632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제품구매사이트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06333" y="1194506"/>
            <a:ext cx="4656667" cy="50517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836333" y="5348111"/>
            <a:ext cx="1270000" cy="55033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" descr="C:\Users\sungjin\Downloads\--logo (20)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rcRect/>
          <a:stretch/>
        </p:blipFill>
        <p:spPr bwMode="auto">
          <a:xfrm>
            <a:off x="4670900" y="1756833"/>
            <a:ext cx="1308100" cy="1689101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968997" y="4191000"/>
            <a:ext cx="2173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68997" y="4775579"/>
            <a:ext cx="2173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68997" y="5348111"/>
            <a:ext cx="2173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30889" y="4191001"/>
            <a:ext cx="74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이름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430889" y="4775579"/>
            <a:ext cx="93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이메일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430889" y="5301735"/>
            <a:ext cx="110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125</Words>
  <Application>Microsoft Macintosh PowerPoint</Application>
  <PresentationFormat>On-screen Show (4:3)</PresentationFormat>
  <Paragraphs>79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Story Board</vt:lpstr>
      <vt:lpstr>Slide 2</vt:lpstr>
      <vt:lpstr>Slide 3</vt:lpstr>
      <vt:lpstr>Slide 4</vt:lpstr>
      <vt:lpstr>Slide 5</vt:lpstr>
      <vt:lpstr>Slide 6</vt:lpstr>
    </vt:vector>
  </TitlesOfParts>
  <Company>danes86@naver.com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Board</dc:title>
  <dc:creator>kyungeun jeong</dc:creator>
  <cp:lastModifiedBy>kyungeun jeong</cp:lastModifiedBy>
  <cp:revision>1</cp:revision>
  <dcterms:created xsi:type="dcterms:W3CDTF">2016-09-05T23:17:25Z</dcterms:created>
  <dcterms:modified xsi:type="dcterms:W3CDTF">2016-09-06T00:30:15Z</dcterms:modified>
</cp:coreProperties>
</file>