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9" r:id="rId5"/>
    <p:sldId id="260" r:id="rId6"/>
    <p:sldId id="261" r:id="rId7"/>
    <p:sldId id="268" r:id="rId8"/>
    <p:sldId id="269" r:id="rId9"/>
    <p:sldId id="272" r:id="rId10"/>
    <p:sldId id="270" r:id="rId11"/>
    <p:sldId id="263" r:id="rId12"/>
    <p:sldId id="284" r:id="rId13"/>
    <p:sldId id="264" r:id="rId14"/>
    <p:sldId id="285" r:id="rId15"/>
    <p:sldId id="265" r:id="rId16"/>
    <p:sldId id="267" r:id="rId17"/>
    <p:sldId id="266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83" autoAdjust="0"/>
  </p:normalViewPr>
  <p:slideViewPr>
    <p:cSldViewPr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C8E1B-2418-403D-BF13-5BAEA3C55A9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FAA1E-519C-49BE-8686-068C31F0E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FAA1E-519C-49BE-8686-068C31F0E6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2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1" y="2984053"/>
            <a:ext cx="3600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발표자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홍원기</a:t>
            </a:r>
            <a:endParaRPr kumimoji="0"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71800" y="1717179"/>
            <a:ext cx="360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 - e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067694"/>
            <a:ext cx="7416824" cy="884466"/>
          </a:xfrm>
        </p:spPr>
        <p:txBody>
          <a:bodyPr/>
          <a:lstStyle/>
          <a:p>
            <a:pPr algn="ctr"/>
            <a:r>
              <a:rPr lang="en-US" altLang="ko-KR" sz="4800" dirty="0"/>
              <a:t>3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수익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9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ko-KR" altLang="en-US" dirty="0" smtClean="0"/>
              <a:t>수익</a:t>
            </a:r>
            <a:endParaRPr 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672408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/>
              <a:t>관련 </a:t>
            </a:r>
            <a:r>
              <a:rPr lang="ko-KR" altLang="en-US" dirty="0" smtClean="0"/>
              <a:t>회사 및 병원에 프로그램 판매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더존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이카운트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얼마에요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ERP </a:t>
            </a:r>
            <a:r>
              <a:rPr lang="ko-KR" altLang="en-US" dirty="0" smtClean="0"/>
              <a:t>프로그램의 수익구조를 가질 수 있음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" y="3075806"/>
            <a:ext cx="8995454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067694"/>
            <a:ext cx="7416824" cy="884466"/>
          </a:xfrm>
        </p:spPr>
        <p:txBody>
          <a:bodyPr/>
          <a:lstStyle/>
          <a:p>
            <a:pPr algn="ctr"/>
            <a:r>
              <a:rPr lang="en-US" altLang="ko-KR" sz="4800" dirty="0"/>
              <a:t>4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보안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9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ko-KR" altLang="en-US" dirty="0" smtClean="0"/>
              <a:t>보안</a:t>
            </a:r>
            <a:endParaRPr 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67240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sz="1800" dirty="0" smtClean="0"/>
              <a:t>Security</a:t>
            </a:r>
            <a:r>
              <a:rPr lang="ko-KR" altLang="en-US" sz="1800" dirty="0" smtClean="0"/>
              <a:t>를 이용한 권한 설정 및 로그인 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smtClean="0"/>
              <a:t>회원가입 기능을 제외 관리자가 근무자 리스트에 있는 사원만 계정 생성 가능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 smtClean="0"/>
          </a:p>
          <a:p>
            <a:r>
              <a:rPr lang="en-US" altLang="ko-KR" sz="1800" dirty="0" smtClean="0"/>
              <a:t>3. </a:t>
            </a:r>
            <a:r>
              <a:rPr lang="ko-KR" altLang="en-US" sz="1800" dirty="0" smtClean="0"/>
              <a:t>관심 환자로 등록이 된 환자만 </a:t>
            </a:r>
            <a:r>
              <a:rPr lang="ko-KR" altLang="en-US" sz="1800" dirty="0" err="1" smtClean="0"/>
              <a:t>처방기록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열람가능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50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067694"/>
            <a:ext cx="7416824" cy="884466"/>
          </a:xfrm>
        </p:spPr>
        <p:txBody>
          <a:bodyPr/>
          <a:lstStyle/>
          <a:p>
            <a:pPr algn="ctr"/>
            <a:r>
              <a:rPr lang="en-US" altLang="ko-KR" sz="4800" dirty="0"/>
              <a:t>5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시연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9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067694"/>
            <a:ext cx="7416824" cy="884466"/>
          </a:xfrm>
        </p:spPr>
        <p:txBody>
          <a:bodyPr/>
          <a:lstStyle/>
          <a:p>
            <a:pPr algn="ctr"/>
            <a:r>
              <a:rPr lang="en-US" altLang="ko-KR" sz="4800" dirty="0" smtClean="0"/>
              <a:t>6. Q &amp; 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9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067694"/>
            <a:ext cx="7416824" cy="884466"/>
          </a:xfrm>
        </p:spPr>
        <p:txBody>
          <a:bodyPr/>
          <a:lstStyle/>
          <a:p>
            <a:pPr algn="ctr"/>
            <a:r>
              <a:rPr lang="en-US" altLang="ko-KR" sz="4800" dirty="0" smtClean="0">
                <a:latin typeface="+mn-ea"/>
                <a:ea typeface="+mn-ea"/>
              </a:rPr>
              <a:t>Thank</a:t>
            </a:r>
            <a:r>
              <a:rPr lang="en-US" altLang="ko-KR" sz="4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4800" dirty="0" smtClean="0">
                <a:latin typeface="+mn-lt"/>
                <a:ea typeface="210 맨발의청춘 L" panose="02020603020101020101" pitchFamily="18" charset="-127"/>
              </a:rPr>
              <a:t>You</a:t>
            </a:r>
            <a:endParaRPr lang="ko-KR" altLang="en-US" sz="4800" dirty="0">
              <a:latin typeface="+mn-lt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131590"/>
            <a:ext cx="3816424" cy="3744416"/>
          </a:xfrm>
        </p:spPr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조원 소개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2. 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프로젝트 소개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2-1.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주제 소개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     2-2.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개발언어 및 개발 툴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     2-3.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프로젝트 구조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2-4.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프로젝트 일정표 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Contents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148064" y="1131590"/>
            <a:ext cx="3816424" cy="3744416"/>
          </a:xfrm>
        </p:spPr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수 </a:t>
            </a:r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익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보 안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시 연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6.Q &amp; A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067694"/>
            <a:ext cx="7416824" cy="884466"/>
          </a:xfrm>
        </p:spPr>
        <p:txBody>
          <a:bodyPr/>
          <a:lstStyle/>
          <a:p>
            <a:pPr algn="ctr"/>
            <a:r>
              <a:rPr lang="en-US" altLang="ko-KR" sz="4800" dirty="0" smtClean="0"/>
              <a:t>1. </a:t>
            </a:r>
            <a:r>
              <a:rPr lang="ko-KR" altLang="en-US" sz="4800" dirty="0" smtClean="0"/>
              <a:t>조원 소개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1. </a:t>
            </a:r>
            <a:r>
              <a:rPr lang="ko-KR" altLang="en-US" dirty="0" smtClean="0"/>
              <a:t>조원 소개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62686" y="2355726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/>
              <a:t>홍 원 기</a:t>
            </a:r>
            <a:endParaRPr lang="en-US" altLang="ko-KR" sz="1400" b="1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47664" y="2664173"/>
            <a:ext cx="9361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3"/>
          <p:cNvSpPr>
            <a:spLocks noGrp="1"/>
          </p:cNvSpPr>
          <p:nvPr>
            <p:ph idx="1"/>
          </p:nvPr>
        </p:nvSpPr>
        <p:spPr>
          <a:xfrm>
            <a:off x="1043608" y="2545810"/>
            <a:ext cx="2016224" cy="432048"/>
          </a:xfrm>
        </p:spPr>
        <p:txBody>
          <a:bodyPr/>
          <a:lstStyle/>
          <a:p>
            <a:pPr algn="ctr"/>
            <a:r>
              <a:rPr lang="ko-KR" altLang="en-US" sz="1000" dirty="0" smtClean="0"/>
              <a:t>관리자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병합</a:t>
            </a:r>
            <a:endParaRPr lang="ko-KR" altLang="en-US" sz="1000" dirty="0"/>
          </a:p>
        </p:txBody>
      </p:sp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3944771" y="2355726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/>
              <a:t>정 경 수</a:t>
            </a:r>
            <a:endParaRPr lang="en-US" altLang="ko-KR" sz="1400" b="1" dirty="0" smtClean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029749" y="2664173"/>
            <a:ext cx="9361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3"/>
          <p:cNvSpPr>
            <a:spLocks noGrp="1"/>
          </p:cNvSpPr>
          <p:nvPr>
            <p:ph idx="1"/>
          </p:nvPr>
        </p:nvSpPr>
        <p:spPr>
          <a:xfrm>
            <a:off x="3525693" y="2532167"/>
            <a:ext cx="2016224" cy="432048"/>
          </a:xfrm>
        </p:spPr>
        <p:txBody>
          <a:bodyPr/>
          <a:lstStyle/>
          <a:p>
            <a:pPr algn="ctr"/>
            <a:r>
              <a:rPr lang="ko-KR" altLang="en-US" sz="1000" dirty="0" smtClean="0"/>
              <a:t>기본 정보</a:t>
            </a:r>
            <a:endParaRPr lang="ko-KR" altLang="en-US" sz="1000" dirty="0"/>
          </a:p>
        </p:txBody>
      </p:sp>
      <p:sp>
        <p:nvSpPr>
          <p:cNvPr id="22" name="내용 개체 틀 3"/>
          <p:cNvSpPr>
            <a:spLocks noGrp="1"/>
          </p:cNvSpPr>
          <p:nvPr>
            <p:ph idx="1"/>
          </p:nvPr>
        </p:nvSpPr>
        <p:spPr>
          <a:xfrm>
            <a:off x="6431238" y="2395309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/>
              <a:t>이 유 경</a:t>
            </a:r>
            <a:endParaRPr lang="en-US" altLang="ko-KR" sz="1400" b="1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516216" y="2703756"/>
            <a:ext cx="9361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3"/>
          <p:cNvSpPr>
            <a:spLocks noGrp="1"/>
          </p:cNvSpPr>
          <p:nvPr>
            <p:ph idx="1"/>
          </p:nvPr>
        </p:nvSpPr>
        <p:spPr>
          <a:xfrm>
            <a:off x="5940152" y="2571750"/>
            <a:ext cx="2160240" cy="432048"/>
          </a:xfrm>
        </p:spPr>
        <p:txBody>
          <a:bodyPr/>
          <a:lstStyle/>
          <a:p>
            <a:pPr algn="ctr"/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,CSS </a:t>
            </a:r>
            <a:r>
              <a:rPr lang="ko-KR" altLang="en-US" sz="1000" dirty="0" smtClean="0"/>
              <a:t>총괄</a:t>
            </a:r>
            <a:endParaRPr lang="ko-KR" altLang="en-US" sz="1000" dirty="0"/>
          </a:p>
        </p:txBody>
      </p:sp>
      <p:sp>
        <p:nvSpPr>
          <p:cNvPr id="25" name="내용 개체 틀 3"/>
          <p:cNvSpPr>
            <a:spLocks noGrp="1"/>
          </p:cNvSpPr>
          <p:nvPr>
            <p:ph idx="1"/>
          </p:nvPr>
        </p:nvSpPr>
        <p:spPr>
          <a:xfrm>
            <a:off x="598590" y="4339525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/>
              <a:t>윤 은 </a:t>
            </a:r>
            <a:r>
              <a:rPr lang="ko-KR" altLang="en-US" sz="1400" b="1" dirty="0" err="1" smtClean="0"/>
              <a:t>혜</a:t>
            </a:r>
            <a:endParaRPr lang="en-US" altLang="ko-KR" sz="1400" b="1" dirty="0" smtClean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4647972"/>
            <a:ext cx="9361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3"/>
          <p:cNvSpPr>
            <a:spLocks noGrp="1"/>
          </p:cNvSpPr>
          <p:nvPr>
            <p:ph idx="1"/>
          </p:nvPr>
        </p:nvSpPr>
        <p:spPr>
          <a:xfrm>
            <a:off x="179512" y="4515966"/>
            <a:ext cx="2016224" cy="432048"/>
          </a:xfrm>
        </p:spPr>
        <p:txBody>
          <a:bodyPr/>
          <a:lstStyle/>
          <a:p>
            <a:pPr algn="ctr"/>
            <a:r>
              <a:rPr lang="ko-KR" altLang="en-US" sz="1000" dirty="0" smtClean="0"/>
              <a:t>구매 관리</a:t>
            </a:r>
            <a:endParaRPr lang="ko-KR" altLang="en-US" sz="1000" dirty="0"/>
          </a:p>
        </p:txBody>
      </p:sp>
      <p:sp>
        <p:nvSpPr>
          <p:cNvPr id="28" name="내용 개체 틀 3"/>
          <p:cNvSpPr>
            <a:spLocks noGrp="1"/>
          </p:cNvSpPr>
          <p:nvPr>
            <p:ph idx="1"/>
          </p:nvPr>
        </p:nvSpPr>
        <p:spPr>
          <a:xfrm>
            <a:off x="2850293" y="4318669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/>
              <a:t>나 기 팔</a:t>
            </a:r>
            <a:endParaRPr lang="en-US" altLang="ko-KR" sz="1400" b="1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935271" y="4627116"/>
            <a:ext cx="9361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3"/>
          <p:cNvSpPr>
            <a:spLocks noGrp="1"/>
          </p:cNvSpPr>
          <p:nvPr>
            <p:ph idx="1"/>
          </p:nvPr>
        </p:nvSpPr>
        <p:spPr>
          <a:xfrm>
            <a:off x="2411760" y="4495110"/>
            <a:ext cx="2016224" cy="432048"/>
          </a:xfrm>
        </p:spPr>
        <p:txBody>
          <a:bodyPr/>
          <a:lstStyle/>
          <a:p>
            <a:pPr algn="ctr"/>
            <a:r>
              <a:rPr lang="ko-KR" altLang="en-US" sz="1000" dirty="0" smtClean="0"/>
              <a:t>환자 정보</a:t>
            </a:r>
            <a:endParaRPr lang="ko-KR" altLang="en-US" sz="1000" dirty="0"/>
          </a:p>
        </p:txBody>
      </p:sp>
      <p:sp>
        <p:nvSpPr>
          <p:cNvPr id="36" name="내용 개체 틀 3"/>
          <p:cNvSpPr>
            <a:spLocks noGrp="1"/>
          </p:cNvSpPr>
          <p:nvPr>
            <p:ph idx="1"/>
          </p:nvPr>
        </p:nvSpPr>
        <p:spPr>
          <a:xfrm rot="19469884">
            <a:off x="3417323" y="928605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부  팀  장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pic>
        <p:nvPicPr>
          <p:cNvPr id="10247" name="Picture 7" descr="C:\Users\gye\Desktop\유경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39" y="1002296"/>
            <a:ext cx="1492913" cy="14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gye\Desktop\은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9" y="2922550"/>
            <a:ext cx="1440160" cy="14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ye\Desktop\원기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757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내용 개체 틀 3"/>
          <p:cNvSpPr>
            <a:spLocks noGrp="1"/>
          </p:cNvSpPr>
          <p:nvPr>
            <p:ph idx="1"/>
          </p:nvPr>
        </p:nvSpPr>
        <p:spPr>
          <a:xfrm rot="19596224">
            <a:off x="903563" y="914891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팀  장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gye\Desktop\나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65" y="966329"/>
            <a:ext cx="1528717" cy="15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3"/>
          <p:cNvSpPr>
            <a:spLocks noGrp="1"/>
          </p:cNvSpPr>
          <p:nvPr>
            <p:ph idx="1"/>
          </p:nvPr>
        </p:nvSpPr>
        <p:spPr>
          <a:xfrm>
            <a:off x="7367342" y="4312275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/>
              <a:t>김 용 갑</a:t>
            </a:r>
            <a:endParaRPr lang="en-US" altLang="ko-KR" sz="1400" b="1" dirty="0" smtClean="0"/>
          </a:p>
        </p:txBody>
      </p:sp>
      <p:cxnSp>
        <p:nvCxnSpPr>
          <p:cNvPr id="32" name="직선 연결선 31"/>
          <p:cNvCxnSpPr/>
          <p:nvPr/>
        </p:nvCxnSpPr>
        <p:spPr>
          <a:xfrm>
            <a:off x="7452320" y="4620722"/>
            <a:ext cx="9361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3"/>
          <p:cNvSpPr>
            <a:spLocks noGrp="1"/>
          </p:cNvSpPr>
          <p:nvPr>
            <p:ph idx="1"/>
          </p:nvPr>
        </p:nvSpPr>
        <p:spPr>
          <a:xfrm>
            <a:off x="6948264" y="4488716"/>
            <a:ext cx="2016224" cy="432048"/>
          </a:xfrm>
        </p:spPr>
        <p:txBody>
          <a:bodyPr/>
          <a:lstStyle/>
          <a:p>
            <a:pPr algn="ctr"/>
            <a:r>
              <a:rPr lang="ko-KR" altLang="en-US" sz="1000" dirty="0" smtClean="0"/>
              <a:t>회계 관리</a:t>
            </a:r>
            <a:endParaRPr lang="ko-KR" altLang="en-US" sz="1000" dirty="0"/>
          </a:p>
        </p:txBody>
      </p:sp>
      <p:pic>
        <p:nvPicPr>
          <p:cNvPr id="2052" name="Picture 4" descr="C:\Users\gye\Desktop\용갑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01" y="2917510"/>
            <a:ext cx="1539395" cy="15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3"/>
          <p:cNvSpPr>
            <a:spLocks noGrp="1"/>
          </p:cNvSpPr>
          <p:nvPr>
            <p:ph idx="1"/>
          </p:nvPr>
        </p:nvSpPr>
        <p:spPr>
          <a:xfrm>
            <a:off x="5082541" y="4320343"/>
            <a:ext cx="1152128" cy="360040"/>
          </a:xfrm>
        </p:spPr>
        <p:txBody>
          <a:bodyPr/>
          <a:lstStyle/>
          <a:p>
            <a:pPr algn="ctr"/>
            <a:r>
              <a:rPr lang="ko-KR" altLang="en-US" sz="1400" b="1" dirty="0" smtClean="0"/>
              <a:t>안 민 철</a:t>
            </a:r>
            <a:endParaRPr lang="en-US" altLang="ko-KR" sz="1400" b="1" dirty="0" smtClean="0"/>
          </a:p>
        </p:txBody>
      </p:sp>
      <p:cxnSp>
        <p:nvCxnSpPr>
          <p:cNvPr id="37" name="직선 연결선 36"/>
          <p:cNvCxnSpPr/>
          <p:nvPr/>
        </p:nvCxnSpPr>
        <p:spPr>
          <a:xfrm>
            <a:off x="5167519" y="4628790"/>
            <a:ext cx="9361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내용 개체 틀 3"/>
          <p:cNvSpPr>
            <a:spLocks noGrp="1"/>
          </p:cNvSpPr>
          <p:nvPr>
            <p:ph idx="1"/>
          </p:nvPr>
        </p:nvSpPr>
        <p:spPr>
          <a:xfrm>
            <a:off x="4644008" y="4490390"/>
            <a:ext cx="2016224" cy="432048"/>
          </a:xfrm>
        </p:spPr>
        <p:txBody>
          <a:bodyPr/>
          <a:lstStyle/>
          <a:p>
            <a:pPr algn="ctr"/>
            <a:r>
              <a:rPr lang="ko-KR" altLang="en-US" sz="1000" dirty="0" smtClean="0"/>
              <a:t>그룹웨어</a:t>
            </a:r>
            <a:endParaRPr lang="ko-KR" altLang="en-US" sz="1000" dirty="0"/>
          </a:p>
        </p:txBody>
      </p:sp>
      <p:pic>
        <p:nvPicPr>
          <p:cNvPr id="2053" name="Picture 5" descr="C:\Users\gye\Desktop\민철이형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87" y="2917529"/>
            <a:ext cx="1539672" cy="15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ye\Desktop\기팔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66" y="2912329"/>
            <a:ext cx="1539395" cy="15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067694"/>
            <a:ext cx="7416824" cy="884466"/>
          </a:xfrm>
        </p:spPr>
        <p:txBody>
          <a:bodyPr/>
          <a:lstStyle/>
          <a:p>
            <a:pPr algn="ctr"/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프로젝트 소개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9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2-1. </a:t>
            </a:r>
            <a:r>
              <a:rPr lang="ko-KR" altLang="en-US" dirty="0" smtClean="0"/>
              <a:t>주</a:t>
            </a:r>
            <a:r>
              <a:rPr lang="ko-KR" altLang="en-US" dirty="0"/>
              <a:t>제</a:t>
            </a:r>
            <a:endParaRPr 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95536" y="3147814"/>
            <a:ext cx="8496944" cy="1872208"/>
          </a:xfrm>
        </p:spPr>
        <p:txBody>
          <a:bodyPr/>
          <a:lstStyle/>
          <a:p>
            <a:r>
              <a:rPr lang="ko-KR" altLang="en-US" dirty="0" smtClean="0"/>
              <a:t>프로젝트 명 </a:t>
            </a:r>
            <a:r>
              <a:rPr lang="en-US" altLang="ko-KR" dirty="0" smtClean="0"/>
              <a:t>: Ho-e (Hospital - Environment)</a:t>
            </a:r>
          </a:p>
          <a:p>
            <a:endParaRPr lang="en-US" altLang="ko-KR" dirty="0"/>
          </a:p>
          <a:p>
            <a:r>
              <a:rPr lang="ko-KR" altLang="en-US" dirty="0" smtClean="0"/>
              <a:t>프로젝트 목적 </a:t>
            </a:r>
            <a:r>
              <a:rPr lang="en-US" altLang="ko-KR" dirty="0" smtClean="0"/>
              <a:t>: Spring</a:t>
            </a:r>
            <a:r>
              <a:rPr lang="ko-KR" altLang="en-US" dirty="0" smtClean="0"/>
              <a:t>을 활용한 </a:t>
            </a:r>
            <a:r>
              <a:rPr lang="en-US" altLang="ko-KR" dirty="0" smtClean="0"/>
              <a:t>ERP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endParaRPr lang="en-US" altLang="ko-KR" sz="900" dirty="0"/>
          </a:p>
          <a:p>
            <a:r>
              <a:rPr lang="en-US" altLang="ko-KR" dirty="0" smtClean="0"/>
              <a:t>     -ERP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: </a:t>
            </a:r>
            <a:r>
              <a:rPr lang="ko-KR" altLang="en-US" dirty="0" smtClean="0"/>
              <a:t>모든 회사의 자원을 통합하여 관리하는 시스템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469420" y="1468942"/>
            <a:ext cx="4267068" cy="14628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24151"/>
            <a:ext cx="3806323" cy="13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2-2. </a:t>
            </a:r>
            <a:r>
              <a:rPr lang="ko-KR" altLang="en-US" dirty="0" smtClean="0"/>
              <a:t>개발언어 및 개발 툴</a:t>
            </a:r>
            <a:endParaRPr lang="en-US" dirty="0"/>
          </a:p>
        </p:txBody>
      </p:sp>
      <p:pic>
        <p:nvPicPr>
          <p:cNvPr id="2050" name="Picture 2" descr="C:\Users\gye\Desktop\개발 언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03" y="987574"/>
            <a:ext cx="3528392" cy="24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7539">
            <a:off x="661727" y="2262328"/>
            <a:ext cx="1104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55947"/>
            <a:ext cx="1371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9" y="1131590"/>
            <a:ext cx="2066234" cy="72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137">
            <a:off x="5768883" y="3301394"/>
            <a:ext cx="2714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gye\Desktop\spr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51870"/>
            <a:ext cx="3052018" cy="9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8721">
            <a:off x="5960327" y="2388624"/>
            <a:ext cx="95343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2-5. </a:t>
            </a:r>
            <a:r>
              <a:rPr lang="ko-KR" altLang="en-US" dirty="0" smtClean="0"/>
              <a:t>프로젝트 구조</a:t>
            </a:r>
            <a:endParaRPr lang="en-US" dirty="0"/>
          </a:p>
        </p:txBody>
      </p:sp>
      <p:pic>
        <p:nvPicPr>
          <p:cNvPr id="2050" name="Picture 2" descr="C:\Users\gye\Desktop\사각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59582"/>
            <a:ext cx="1405133" cy="6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gye\Desktop\사각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25" y="1989723"/>
            <a:ext cx="1224136" cy="58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gye\Desktop\사각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" y="1989723"/>
            <a:ext cx="1224136" cy="58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ye\Desktop\사각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31" y="1995686"/>
            <a:ext cx="1205819" cy="57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gye\Desktop\사각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89" y="1995686"/>
            <a:ext cx="1184225" cy="56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9"/>
          <p:cNvSpPr>
            <a:spLocks noGrp="1"/>
          </p:cNvSpPr>
          <p:nvPr>
            <p:ph idx="1"/>
          </p:nvPr>
        </p:nvSpPr>
        <p:spPr>
          <a:xfrm>
            <a:off x="3797438" y="1186798"/>
            <a:ext cx="1371590" cy="389810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</a:rPr>
              <a:t>Login</a:t>
            </a:r>
          </a:p>
        </p:txBody>
      </p:sp>
      <p:sp>
        <p:nvSpPr>
          <p:cNvPr id="12" name="내용 개체 틀 9"/>
          <p:cNvSpPr>
            <a:spLocks noGrp="1"/>
          </p:cNvSpPr>
          <p:nvPr>
            <p:ph idx="1"/>
          </p:nvPr>
        </p:nvSpPr>
        <p:spPr>
          <a:xfrm>
            <a:off x="7758930" y="2122401"/>
            <a:ext cx="1194914" cy="30533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회계 관리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13" name="내용 개체 틀 9"/>
          <p:cNvSpPr>
            <a:spLocks noGrp="1"/>
          </p:cNvSpPr>
          <p:nvPr>
            <p:ph idx="1"/>
          </p:nvPr>
        </p:nvSpPr>
        <p:spPr>
          <a:xfrm>
            <a:off x="125994" y="2141979"/>
            <a:ext cx="1277654" cy="278311"/>
          </a:xfrm>
        </p:spPr>
        <p:txBody>
          <a:bodyPr/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</a:rPr>
              <a:t>기준 정보</a:t>
            </a:r>
            <a:endParaRPr lang="en-US" altLang="ko-KR" sz="1100" b="1" dirty="0" smtClean="0">
              <a:solidFill>
                <a:srgbClr val="0070C0"/>
              </a:solidFill>
            </a:endParaRPr>
          </a:p>
        </p:txBody>
      </p:sp>
      <p:sp>
        <p:nvSpPr>
          <p:cNvPr id="14" name="내용 개체 틀 9"/>
          <p:cNvSpPr>
            <a:spLocks noGrp="1"/>
          </p:cNvSpPr>
          <p:nvPr>
            <p:ph idx="1"/>
          </p:nvPr>
        </p:nvSpPr>
        <p:spPr>
          <a:xfrm>
            <a:off x="6257952" y="2139702"/>
            <a:ext cx="1177034" cy="292588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그룹웨어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15" name="내용 개체 틀 9"/>
          <p:cNvSpPr>
            <a:spLocks noGrp="1"/>
          </p:cNvSpPr>
          <p:nvPr>
            <p:ph idx="1"/>
          </p:nvPr>
        </p:nvSpPr>
        <p:spPr>
          <a:xfrm>
            <a:off x="1700822" y="2105849"/>
            <a:ext cx="1155956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구매 관리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16" name="Picture 2" descr="C:\Users\gye\Desktop\사각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333" y="1995686"/>
            <a:ext cx="1173391" cy="5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9"/>
          <p:cNvSpPr>
            <a:spLocks noGrp="1"/>
          </p:cNvSpPr>
          <p:nvPr>
            <p:ph idx="1"/>
          </p:nvPr>
        </p:nvSpPr>
        <p:spPr>
          <a:xfrm>
            <a:off x="3223566" y="2109147"/>
            <a:ext cx="1145380" cy="327252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관리자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787774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24" y="2787774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9"/>
          <p:cNvSpPr>
            <a:spLocks noGrp="1"/>
          </p:cNvSpPr>
          <p:nvPr>
            <p:ph idx="1"/>
          </p:nvPr>
        </p:nvSpPr>
        <p:spPr>
          <a:xfrm>
            <a:off x="7804705" y="2918820"/>
            <a:ext cx="1155956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수익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매출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 </a:t>
            </a:r>
          </a:p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순이익 계산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30" name="내용 개체 틀 9"/>
          <p:cNvSpPr>
            <a:spLocks noGrp="1"/>
          </p:cNvSpPr>
          <p:nvPr>
            <p:ph idx="1"/>
          </p:nvPr>
        </p:nvSpPr>
        <p:spPr>
          <a:xfrm>
            <a:off x="6189274" y="2931790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</a:rPr>
              <a:t>예약정보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회의실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수술실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25" y="3356866"/>
            <a:ext cx="1224137" cy="87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내용 개체 틀 9"/>
          <p:cNvSpPr>
            <a:spLocks noGrp="1"/>
          </p:cNvSpPr>
          <p:nvPr>
            <p:ph idx="1"/>
          </p:nvPr>
        </p:nvSpPr>
        <p:spPr>
          <a:xfrm>
            <a:off x="7804706" y="3396262"/>
            <a:ext cx="1155956" cy="75966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날짜 별 수익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매출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순이익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계산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53" y="3363838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내용 개체 틀 9"/>
          <p:cNvSpPr>
            <a:spLocks noGrp="1"/>
          </p:cNvSpPr>
          <p:nvPr>
            <p:ph idx="1"/>
          </p:nvPr>
        </p:nvSpPr>
        <p:spPr>
          <a:xfrm>
            <a:off x="6202244" y="3507854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</a:rPr>
              <a:t>쪽지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채팅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메일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23" y="3939902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내용 개체 틀 9"/>
          <p:cNvSpPr>
            <a:spLocks noGrp="1"/>
          </p:cNvSpPr>
          <p:nvPr>
            <p:ph idx="1"/>
          </p:nvPr>
        </p:nvSpPr>
        <p:spPr>
          <a:xfrm>
            <a:off x="6215214" y="4083918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</a:rPr>
              <a:t>개인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팀 업무 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정보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19" y="2787774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내용 개체 틀 9"/>
          <p:cNvSpPr>
            <a:spLocks noGrp="1"/>
          </p:cNvSpPr>
          <p:nvPr>
            <p:ph idx="1"/>
          </p:nvPr>
        </p:nvSpPr>
        <p:spPr>
          <a:xfrm>
            <a:off x="3144810" y="2931790"/>
            <a:ext cx="1309114" cy="295273"/>
          </a:xfrm>
        </p:spPr>
        <p:txBody>
          <a:bodyPr/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</a:rPr>
              <a:t>계정 정보</a:t>
            </a:r>
            <a:endParaRPr lang="en-US" altLang="ko-KR" sz="1100" b="1" dirty="0" smtClean="0">
              <a:solidFill>
                <a:srgbClr val="0070C0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49" y="3363838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내용 개체 틀 9"/>
          <p:cNvSpPr>
            <a:spLocks noGrp="1"/>
          </p:cNvSpPr>
          <p:nvPr>
            <p:ph idx="1"/>
          </p:nvPr>
        </p:nvSpPr>
        <p:spPr>
          <a:xfrm>
            <a:off x="3131840" y="3507854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결제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19" y="3939902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내용 개체 틀 9"/>
          <p:cNvSpPr>
            <a:spLocks noGrp="1"/>
          </p:cNvSpPr>
          <p:nvPr>
            <p:ph idx="1"/>
          </p:nvPr>
        </p:nvSpPr>
        <p:spPr>
          <a:xfrm>
            <a:off x="3144810" y="4083918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부서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팀 이동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81" y="2787774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내용 개체 틀 9"/>
          <p:cNvSpPr>
            <a:spLocks noGrp="1"/>
          </p:cNvSpPr>
          <p:nvPr>
            <p:ph idx="1"/>
          </p:nvPr>
        </p:nvSpPr>
        <p:spPr>
          <a:xfrm>
            <a:off x="1619672" y="2931790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약품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51" y="3363838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내용 개체 틀 9"/>
          <p:cNvSpPr>
            <a:spLocks noGrp="1"/>
          </p:cNvSpPr>
          <p:nvPr>
            <p:ph idx="1"/>
          </p:nvPr>
        </p:nvSpPr>
        <p:spPr>
          <a:xfrm>
            <a:off x="1632642" y="3507854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재고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9902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내용 개체 틀 9"/>
          <p:cNvSpPr>
            <a:spLocks noGrp="1"/>
          </p:cNvSpPr>
          <p:nvPr>
            <p:ph idx="1"/>
          </p:nvPr>
        </p:nvSpPr>
        <p:spPr>
          <a:xfrm>
            <a:off x="1632642" y="4083918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구매 신청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3" y="2787774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내용 개체 틀 9"/>
          <p:cNvSpPr>
            <a:spLocks noGrp="1"/>
          </p:cNvSpPr>
          <p:nvPr>
            <p:ph idx="1"/>
          </p:nvPr>
        </p:nvSpPr>
        <p:spPr>
          <a:xfrm>
            <a:off x="107504" y="2931790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근무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3" y="3363838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내용 개체 틀 9"/>
          <p:cNvSpPr>
            <a:spLocks noGrp="1"/>
          </p:cNvSpPr>
          <p:nvPr>
            <p:ph idx="1"/>
          </p:nvPr>
        </p:nvSpPr>
        <p:spPr>
          <a:xfrm>
            <a:off x="120474" y="3507854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err="1" smtClean="0">
                <a:solidFill>
                  <a:srgbClr val="0070C0"/>
                </a:solidFill>
              </a:rPr>
              <a:t>근퇴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3" y="3939902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내용 개체 틀 9"/>
          <p:cNvSpPr>
            <a:spLocks noGrp="1"/>
          </p:cNvSpPr>
          <p:nvPr>
            <p:ph idx="1"/>
          </p:nvPr>
        </p:nvSpPr>
        <p:spPr>
          <a:xfrm>
            <a:off x="120474" y="4083918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휴가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조퇴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65" name="Picture 2" descr="C:\Users\gye\Desktop\사각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63" y="1995686"/>
            <a:ext cx="1205819" cy="57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내용 개체 틀 9"/>
          <p:cNvSpPr>
            <a:spLocks noGrp="1"/>
          </p:cNvSpPr>
          <p:nvPr>
            <p:ph idx="1"/>
          </p:nvPr>
        </p:nvSpPr>
        <p:spPr>
          <a:xfrm>
            <a:off x="4745784" y="2135146"/>
            <a:ext cx="1177034" cy="292588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환자 관리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787774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내용 개체 틀 9"/>
          <p:cNvSpPr>
            <a:spLocks noGrp="1"/>
          </p:cNvSpPr>
          <p:nvPr>
            <p:ph idx="1"/>
          </p:nvPr>
        </p:nvSpPr>
        <p:spPr>
          <a:xfrm>
            <a:off x="4677106" y="2931790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환자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85" y="3363838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내용 개체 틀 9"/>
          <p:cNvSpPr>
            <a:spLocks noGrp="1"/>
          </p:cNvSpPr>
          <p:nvPr>
            <p:ph idx="1"/>
          </p:nvPr>
        </p:nvSpPr>
        <p:spPr>
          <a:xfrm>
            <a:off x="4690076" y="3507854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관심 환자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55" y="3939902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내용 개체 틀 9"/>
          <p:cNvSpPr>
            <a:spLocks noGrp="1"/>
          </p:cNvSpPr>
          <p:nvPr>
            <p:ph idx="1"/>
          </p:nvPr>
        </p:nvSpPr>
        <p:spPr>
          <a:xfrm>
            <a:off x="4703046" y="4083918"/>
            <a:ext cx="1309114" cy="295273"/>
          </a:xfrm>
        </p:spPr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0070C0"/>
                </a:solidFill>
              </a:rPr>
              <a:t>처방전 정보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25" y="4515966"/>
            <a:ext cx="1224137" cy="5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내용 개체 틀 9"/>
          <p:cNvSpPr>
            <a:spLocks noGrp="1"/>
          </p:cNvSpPr>
          <p:nvPr>
            <p:ph idx="1"/>
          </p:nvPr>
        </p:nvSpPr>
        <p:spPr>
          <a:xfrm>
            <a:off x="4716016" y="4659982"/>
            <a:ext cx="1309114" cy="295273"/>
          </a:xfrm>
        </p:spPr>
        <p:txBody>
          <a:bodyPr/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</a:rPr>
              <a:t>예약 환자 정보</a:t>
            </a:r>
            <a:endParaRPr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2-3. </a:t>
            </a:r>
            <a:r>
              <a:rPr lang="ko-KR" altLang="en-US" dirty="0" smtClean="0"/>
              <a:t>프로젝트 일정표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97111"/>
              </p:ext>
            </p:extLst>
          </p:nvPr>
        </p:nvGraphicFramePr>
        <p:xfrm>
          <a:off x="522677" y="1131590"/>
          <a:ext cx="8009763" cy="2266188"/>
        </p:xfrm>
        <a:graphic>
          <a:graphicData uri="http://schemas.openxmlformats.org/drawingml/2006/table">
            <a:tbl>
              <a:tblPr/>
              <a:tblGrid>
                <a:gridCol w="144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5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76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b="1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세부 프로젝트 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kern="0" spc="1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M10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프로젝트 기획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수립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기능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기능 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소스 병합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한컴돋움"/>
                        </a:rPr>
                        <a:t>테스트 및 수정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46624"/>
              </p:ext>
            </p:extLst>
          </p:nvPr>
        </p:nvGraphicFramePr>
        <p:xfrm>
          <a:off x="323528" y="3795886"/>
          <a:ext cx="8424935" cy="1437132"/>
        </p:xfrm>
        <a:graphic>
          <a:graphicData uri="http://schemas.openxmlformats.org/drawingml/2006/table">
            <a:tbl>
              <a:tblPr/>
              <a:tblGrid>
                <a:gridCol w="1685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M1 : 10.25</a:t>
                      </a:r>
                      <a:r>
                        <a:rPr lang="en-US" altLang="ko-KR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 ~ 10.27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M2 : 10.28 ~ 10.30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M3 : 10.31 ~ 11.02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M4 : 11.03 ~ 11.05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M5 : 11.06 ~ 11.08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M6 : 11.09 ~ 11.11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M7 : 11.12 ~ 11.14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M8 : 11.15 ~</a:t>
                      </a:r>
                      <a:r>
                        <a:rPr lang="en-US" altLang="ko-KR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 11.17</a:t>
                      </a:r>
                      <a:endParaRPr lang="en-US" altLang="ko-KR" sz="1400" b="1" kern="0" spc="0" dirty="0" smtClean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M9 : 11.18 ~</a:t>
                      </a:r>
                      <a:r>
                        <a:rPr lang="en-US" altLang="ko-KR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 11.20</a:t>
                      </a:r>
                      <a:endParaRPr lang="en-US" altLang="ko-KR" sz="1400" b="1" kern="0" spc="0" dirty="0" smtClean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M10 : 11.21 ~</a:t>
                      </a:r>
                      <a:r>
                        <a:rPr lang="en-US" altLang="ko-KR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 11.24</a:t>
                      </a:r>
                      <a:endParaRPr lang="en-US" altLang="ko-KR" sz="1400" b="1" kern="0" spc="0" dirty="0" smtClean="0">
                        <a:solidFill>
                          <a:srgbClr val="000000"/>
                        </a:solidFill>
                        <a:effectLst/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380</Words>
  <Application>Microsoft Office PowerPoint</Application>
  <PresentationFormat>화면 슬라이드 쇼(16:9)</PresentationFormat>
  <Paragraphs>120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210 맨발의청춘 L</vt:lpstr>
      <vt:lpstr>맑은 고딕</vt:lpstr>
      <vt:lpstr>빙그레체</vt:lpstr>
      <vt:lpstr>한컴돋움</vt:lpstr>
      <vt:lpstr>Arial</vt:lpstr>
      <vt:lpstr>Calibri</vt:lpstr>
      <vt:lpstr>Office Theme</vt:lpstr>
      <vt:lpstr>Custom Design</vt:lpstr>
      <vt:lpstr>PowerPoint 프레젠테이션</vt:lpstr>
      <vt:lpstr>  Contents</vt:lpstr>
      <vt:lpstr>1. 조원 소개</vt:lpstr>
      <vt:lpstr>  1. 조원 소개</vt:lpstr>
      <vt:lpstr>2. 프로젝트 소개</vt:lpstr>
      <vt:lpstr>  2-1. 주제</vt:lpstr>
      <vt:lpstr>  2-2. 개발언어 및 개발 툴</vt:lpstr>
      <vt:lpstr>  2-5. 프로젝트 구조</vt:lpstr>
      <vt:lpstr>  2-3. 프로젝트 일정표</vt:lpstr>
      <vt:lpstr>3. 수익</vt:lpstr>
      <vt:lpstr>  4. 수익</vt:lpstr>
      <vt:lpstr>4. 보안</vt:lpstr>
      <vt:lpstr>  6. 보안</vt:lpstr>
      <vt:lpstr>5. 시연</vt:lpstr>
      <vt:lpstr>6. Q &amp; A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홍원기</cp:lastModifiedBy>
  <cp:revision>91</cp:revision>
  <dcterms:created xsi:type="dcterms:W3CDTF">2014-04-01T16:27:38Z</dcterms:created>
  <dcterms:modified xsi:type="dcterms:W3CDTF">2017-11-08T04:29:57Z</dcterms:modified>
</cp:coreProperties>
</file>