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302" r:id="rId2"/>
    <p:sldId id="258" r:id="rId3"/>
    <p:sldId id="291" r:id="rId4"/>
    <p:sldId id="277" r:id="rId5"/>
    <p:sldId id="292" r:id="rId6"/>
    <p:sldId id="294" r:id="rId7"/>
    <p:sldId id="301" r:id="rId8"/>
    <p:sldId id="295" r:id="rId9"/>
    <p:sldId id="260" r:id="rId10"/>
    <p:sldId id="297" r:id="rId11"/>
    <p:sldId id="298" r:id="rId12"/>
    <p:sldId id="299" r:id="rId13"/>
    <p:sldId id="303" r:id="rId14"/>
  </p:sldIdLst>
  <p:sldSz cx="9144000" cy="6858000" type="screen4x3"/>
  <p:notesSz cx="6797675" cy="9926638"/>
  <p:embeddedFontLst>
    <p:embeddedFont>
      <p:font typeface="나눔명조 ExtraBold" charset="-127"/>
      <p:bold r:id="rId17"/>
    </p:embeddedFont>
    <p:embeddedFont>
      <p:font typeface="KaiTi" pitchFamily="49" charset="-122"/>
      <p:regular r:id="rId18"/>
    </p:embeddedFont>
    <p:embeddedFont>
      <p:font typeface="나눔고딕" charset="-127"/>
      <p:regular r:id="rId19"/>
      <p:bold r:id="rId20"/>
    </p:embeddedFont>
    <p:embeddedFont>
      <p:font typeface="HY얕은샘물M" pitchFamily="18" charset="-127"/>
      <p:regular r:id="rId21"/>
    </p:embeddedFont>
    <p:embeddedFont>
      <p:font typeface="맑은 고딕" pitchFamily="50" charset="-127"/>
      <p:regular r:id="rId22"/>
      <p:bold r:id="rId23"/>
    </p:embeddedFont>
    <p:embeddedFont>
      <p:font typeface="나눔고딕 ExtraBold" charset="-127"/>
      <p:bold r:id="rId2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FF"/>
    <a:srgbClr val="2D2D2D"/>
    <a:srgbClr val="373737"/>
    <a:srgbClr val="323232"/>
    <a:srgbClr val="282828"/>
    <a:srgbClr val="00D0C6"/>
    <a:srgbClr val="0082B0"/>
    <a:srgbClr val="00708A"/>
    <a:srgbClr val="106EA8"/>
    <a:srgbClr val="097399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02" autoAdjust="0"/>
    <p:restoredTop sz="86364" autoAdjust="0"/>
  </p:normalViewPr>
  <p:slideViewPr>
    <p:cSldViewPr>
      <p:cViewPr>
        <p:scale>
          <a:sx n="66" d="100"/>
          <a:sy n="66" d="100"/>
        </p:scale>
        <p:origin x="-1632" y="-240"/>
      </p:cViewPr>
      <p:guideLst>
        <p:guide orient="horz" pos="210"/>
        <p:guide orient="horz" pos="4116"/>
        <p:guide orient="horz" pos="845"/>
        <p:guide orient="horz" pos="3748"/>
        <p:guide orient="horz" pos="618"/>
        <p:guide pos="275"/>
        <p:guide pos="5495"/>
        <p:guide pos="151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2" d="100"/>
          <a:sy n="52" d="100"/>
        </p:scale>
        <p:origin x="-2580" y="-90"/>
      </p:cViewPr>
      <p:guideLst>
        <p:guide orient="horz" pos="3127"/>
        <p:guide pos="2141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7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CECFA4-89E8-4268-9C88-1ED14DC42D0E}" type="datetimeFigureOut">
              <a:rPr lang="ko-KR" altLang="en-US" smtClean="0"/>
              <a:pPr/>
              <a:t>2015-06-01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51E4FE-08F6-4517-BD2F-2D3EFB00A3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AEEFE4-19A1-4A65-B089-0C267B1C7D65}" type="datetimeFigureOut">
              <a:rPr lang="ko-KR" altLang="en-US" smtClean="0"/>
              <a:pPr/>
              <a:t>2015-06-01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806550" y="661253"/>
            <a:ext cx="5184576" cy="388925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76184B-23F9-4FFD-8DCA-0B8A99BF55F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C:\Documents and Settings\nhn\바탕 화면\naver_w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84368" y="332656"/>
            <a:ext cx="864890" cy="160826"/>
          </a:xfrm>
          <a:prstGeom prst="rect">
            <a:avLst/>
          </a:prstGeom>
          <a:noFill/>
        </p:spPr>
      </p:pic>
      <p:sp>
        <p:nvSpPr>
          <p:cNvPr id="9" name="직사각형 8"/>
          <p:cNvSpPr/>
          <p:nvPr userDrawn="1"/>
        </p:nvSpPr>
        <p:spPr>
          <a:xfrm>
            <a:off x="251520" y="6453336"/>
            <a:ext cx="228299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8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800" dirty="0" err="1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8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 </a:t>
            </a:r>
            <a:r>
              <a:rPr lang="ko-KR" altLang="en-US" sz="800" u="sng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dirty="0">
              <a:solidFill>
                <a:schemeClr val="bg1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 userDrawn="1"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 userDrawn="1"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 descr="C:\Documents and Settings\nhn\바탕 화면\naver_w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6368996"/>
            <a:ext cx="698704" cy="129924"/>
          </a:xfrm>
          <a:prstGeom prst="rect">
            <a:avLst/>
          </a:prstGeom>
          <a:noFill/>
        </p:spPr>
      </p:pic>
      <p:sp>
        <p:nvSpPr>
          <p:cNvPr id="11" name="직사각형 10"/>
          <p:cNvSpPr/>
          <p:nvPr userDrawn="1"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C:\Documents and Settings\nhn\바탕 화면\naver_w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84368" y="332656"/>
            <a:ext cx="864890" cy="160826"/>
          </a:xfrm>
          <a:prstGeom prst="rect">
            <a:avLst/>
          </a:prstGeom>
          <a:noFill/>
        </p:spPr>
      </p:pic>
      <p:sp>
        <p:nvSpPr>
          <p:cNvPr id="10" name="제목 1"/>
          <p:cNvSpPr>
            <a:spLocks noGrp="1"/>
          </p:cNvSpPr>
          <p:nvPr>
            <p:ph type="ctrTitle"/>
          </p:nvPr>
        </p:nvSpPr>
        <p:spPr>
          <a:xfrm>
            <a:off x="290056" y="3429000"/>
            <a:ext cx="7772400" cy="132673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11" name="부제목 2"/>
          <p:cNvSpPr>
            <a:spLocks noGrp="1"/>
          </p:cNvSpPr>
          <p:nvPr>
            <p:ph type="subTitle" idx="1"/>
          </p:nvPr>
        </p:nvSpPr>
        <p:spPr>
          <a:xfrm>
            <a:off x="323528" y="4974952"/>
            <a:ext cx="7776864" cy="814222"/>
          </a:xfrm>
        </p:spPr>
        <p:txBody>
          <a:bodyPr anchor="ctr">
            <a:normAutofit/>
          </a:bodyPr>
          <a:lstStyle>
            <a:lvl1pPr marL="0" indent="0" algn="l">
              <a:buNone/>
              <a:defRPr sz="9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13" name="직사각형 12"/>
          <p:cNvSpPr/>
          <p:nvPr userDrawn="1"/>
        </p:nvSpPr>
        <p:spPr>
          <a:xfrm>
            <a:off x="251520" y="6453336"/>
            <a:ext cx="228299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8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800" dirty="0" err="1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8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 </a:t>
            </a:r>
            <a:r>
              <a:rPr lang="ko-KR" altLang="en-US" sz="800" u="sng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dirty="0">
              <a:solidFill>
                <a:schemeClr val="bg1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ctrTitle"/>
          </p:nvPr>
        </p:nvSpPr>
        <p:spPr>
          <a:xfrm>
            <a:off x="315020" y="780721"/>
            <a:ext cx="2037432" cy="776071"/>
          </a:xfrm>
        </p:spPr>
        <p:txBody>
          <a:bodyPr>
            <a:normAutofit/>
          </a:bodyPr>
          <a:lstStyle>
            <a:lvl1pPr algn="l">
              <a:defRPr sz="1800"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</a:t>
            </a:r>
            <a:endParaRPr lang="ko-KR" altLang="en-US"/>
          </a:p>
        </p:txBody>
      </p:sp>
      <p:sp>
        <p:nvSpPr>
          <p:cNvPr id="7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2360072" y="929928"/>
            <a:ext cx="6396012" cy="300732"/>
          </a:xfrm>
        </p:spPr>
        <p:txBody>
          <a:bodyPr>
            <a:normAutofit/>
          </a:bodyPr>
          <a:lstStyle>
            <a:lvl1pPr marL="0" indent="0" algn="l">
              <a:buNone/>
              <a:defRPr sz="1200">
                <a:solidFill>
                  <a:srgbClr val="00B0F0"/>
                </a:solidFill>
                <a:latin typeface="나눔고딕 ExtraBold" pitchFamily="50" charset="-127"/>
                <a:ea typeface="나눔고딕 ExtraBold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제목 스타일 편집</a:t>
            </a:r>
            <a:endParaRPr lang="en-US" altLang="ko-KR" smtClean="0"/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3" descr="C:\Documents and Settings\nhn\바탕 화면\naver_w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6368996"/>
            <a:ext cx="698704" cy="129924"/>
          </a:xfrm>
          <a:prstGeom prst="rect">
            <a:avLst/>
          </a:prstGeom>
          <a:noFill/>
        </p:spPr>
      </p:pic>
      <p:sp>
        <p:nvSpPr>
          <p:cNvPr id="19" name="내용 개체 틀 2"/>
          <p:cNvSpPr>
            <a:spLocks noGrp="1"/>
          </p:cNvSpPr>
          <p:nvPr>
            <p:ph idx="10"/>
          </p:nvPr>
        </p:nvSpPr>
        <p:spPr>
          <a:xfrm>
            <a:off x="2362612" y="1168114"/>
            <a:ext cx="6385852" cy="388640"/>
          </a:xfrm>
        </p:spPr>
        <p:txBody>
          <a:bodyPr anchor="ctr">
            <a:normAutofit/>
          </a:bodyPr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85335-AFDE-4DDF-A89A-1BE8BD3EEA0B}" type="datetime1">
              <a:rPr lang="ko-KR" altLang="en-US" smtClean="0"/>
              <a:pPr/>
              <a:t>2015-06-01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48C8F-6F70-494C-86F5-90A39BFC3F0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1C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D3F92B4C-3F96-4250-9886-458852A898CE}" type="datetime1">
              <a:rPr lang="ko-KR" altLang="en-US" smtClean="0"/>
              <a:pPr/>
              <a:t>2015-06-01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C2C48C8F-6F70-494C-86F5-90A39BFC3F0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9" r:id="rId4"/>
    <p:sldLayoutId id="2147483688" r:id="rId5"/>
    <p:sldLayoutId id="2147483649" r:id="rId6"/>
  </p:sldLayoutIdLst>
  <p:transition>
    <p:fade/>
  </p:transition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500" b="1" kern="1200">
          <a:solidFill>
            <a:schemeClr val="bg1"/>
          </a:solidFill>
          <a:latin typeface="나눔고딕" pitchFamily="50" charset="-127"/>
          <a:ea typeface="나눔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Tx/>
        <a:buNone/>
        <a:defRPr sz="3200" kern="1200">
          <a:solidFill>
            <a:schemeClr val="bg1"/>
          </a:solidFill>
          <a:latin typeface="나눔고딕" pitchFamily="50" charset="-127"/>
          <a:ea typeface="나눔고딕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Tx/>
        <a:buNone/>
        <a:defRPr sz="2800" kern="1200">
          <a:solidFill>
            <a:schemeClr val="bg1"/>
          </a:solidFill>
          <a:latin typeface="나눔고딕" pitchFamily="50" charset="-127"/>
          <a:ea typeface="나눔고딕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Tx/>
        <a:buNone/>
        <a:defRPr sz="2400" kern="1200">
          <a:solidFill>
            <a:schemeClr val="bg1"/>
          </a:solidFill>
          <a:latin typeface="나눔고딕" pitchFamily="50" charset="-127"/>
          <a:ea typeface="나눔고딕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Tx/>
        <a:buNone/>
        <a:defRPr sz="2000" kern="1200">
          <a:solidFill>
            <a:schemeClr val="bg1"/>
          </a:solidFill>
          <a:latin typeface="나눔고딕" pitchFamily="50" charset="-127"/>
          <a:ea typeface="나눔고딕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Tx/>
        <a:buNone/>
        <a:defRPr sz="2000" kern="1200">
          <a:solidFill>
            <a:schemeClr val="bg1"/>
          </a:solidFill>
          <a:latin typeface="나눔고딕" pitchFamily="50" charset="-127"/>
          <a:ea typeface="나눔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192.168.7.167:8080/all/main" TargetMode="External"/><Relationship Id="rId2" Type="http://schemas.openxmlformats.org/officeDocument/2006/relationships/hyperlink" Target="192.168.7.167:8080/all/main" TargetMode="Externa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9249"/>
            <a:ext cx="9143999" cy="3808283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0" y="3429000"/>
            <a:ext cx="9144000" cy="3429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>
            <a:outerShdw blurRad="101600" dist="76200" algn="tl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804248" y="3599199"/>
            <a:ext cx="2135976" cy="2862322"/>
          </a:xfrm>
          <a:prstGeom prst="rect">
            <a:avLst/>
          </a:prstGeom>
          <a:noFill/>
          <a:ln>
            <a:solidFill>
              <a:srgbClr val="373737"/>
            </a:solidFill>
          </a:ln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2000" b="1" dirty="0" smtClean="0">
                <a:gradFill>
                  <a:gsLst>
                    <a:gs pos="0">
                      <a:srgbClr val="00B0F0"/>
                    </a:gs>
                    <a:gs pos="100000">
                      <a:srgbClr val="00B0F0"/>
                    </a:gs>
                  </a:gsLst>
                  <a:lin ang="5400000" scaled="0"/>
                </a:gradFill>
                <a:latin typeface="KaiTi" panose="02010609060101010101" pitchFamily="49" charset="-122"/>
                <a:ea typeface="a옛날목욕탕L" panose="02020600000000000000" pitchFamily="18" charset="-127"/>
              </a:rPr>
              <a:t>조장</a:t>
            </a:r>
            <a:r>
              <a:rPr lang="en-US" altLang="ko-KR" sz="2000" b="1" dirty="0" smtClean="0">
                <a:gradFill>
                  <a:gsLst>
                    <a:gs pos="0">
                      <a:srgbClr val="00B0F0"/>
                    </a:gs>
                    <a:gs pos="100000">
                      <a:srgbClr val="00B0F0"/>
                    </a:gs>
                  </a:gsLst>
                  <a:lin ang="5400000" scaled="0"/>
                </a:gradFill>
                <a:latin typeface="KaiTi" panose="02010609060101010101" pitchFamily="49" charset="-122"/>
                <a:ea typeface="KaiTi" panose="02010609060101010101" pitchFamily="49" charset="-122"/>
              </a:rPr>
              <a:t>: </a:t>
            </a:r>
            <a:r>
              <a:rPr lang="ko-KR" altLang="en-US" sz="2000" b="1" dirty="0" smtClean="0">
                <a:gradFill>
                  <a:gsLst>
                    <a:gs pos="0">
                      <a:srgbClr val="00B0F0"/>
                    </a:gs>
                    <a:gs pos="100000">
                      <a:srgbClr val="00B0F0"/>
                    </a:gs>
                  </a:gsLst>
                  <a:lin ang="5400000" scaled="0"/>
                </a:gradFill>
                <a:latin typeface="KaiTi" panose="02010609060101010101" pitchFamily="49" charset="-122"/>
                <a:ea typeface="a옛날목욕탕L" panose="02020600000000000000" pitchFamily="18" charset="-127"/>
              </a:rPr>
              <a:t>허  청</a:t>
            </a:r>
            <a:endParaRPr lang="en-US" altLang="ko-KR" sz="2000" b="1" dirty="0" smtClean="0">
              <a:gradFill>
                <a:gsLst>
                  <a:gs pos="0">
                    <a:srgbClr val="00B0F0"/>
                  </a:gs>
                  <a:gs pos="100000">
                    <a:srgbClr val="00B0F0"/>
                  </a:gs>
                </a:gsLst>
                <a:lin ang="5400000" scaled="0"/>
              </a:gradFill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algn="r">
              <a:lnSpc>
                <a:spcPct val="150000"/>
              </a:lnSpc>
            </a:pPr>
            <a:r>
              <a:rPr lang="ko-KR" altLang="en-US" sz="2000" b="1" dirty="0" smtClean="0">
                <a:gradFill>
                  <a:gsLst>
                    <a:gs pos="0">
                      <a:srgbClr val="00B0F0"/>
                    </a:gs>
                    <a:gs pos="100000">
                      <a:srgbClr val="00B0F0"/>
                    </a:gs>
                  </a:gsLst>
                  <a:lin ang="5400000" scaled="0"/>
                </a:gradFill>
                <a:latin typeface="KaiTi" panose="02010609060101010101" pitchFamily="49" charset="-122"/>
                <a:ea typeface="a옛날목욕탕L" panose="02020600000000000000" pitchFamily="18" charset="-127"/>
              </a:rPr>
              <a:t>조원</a:t>
            </a:r>
            <a:r>
              <a:rPr lang="en-US" altLang="ko-KR" sz="2000" b="1" dirty="0" smtClean="0">
                <a:gradFill>
                  <a:gsLst>
                    <a:gs pos="0">
                      <a:srgbClr val="00B0F0"/>
                    </a:gs>
                    <a:gs pos="100000">
                      <a:srgbClr val="00B0F0"/>
                    </a:gs>
                  </a:gsLst>
                  <a:lin ang="5400000" scaled="0"/>
                </a:gradFill>
                <a:latin typeface="KaiTi" panose="02010609060101010101" pitchFamily="49" charset="-122"/>
                <a:ea typeface="KaiTi" panose="02010609060101010101" pitchFamily="49" charset="-122"/>
              </a:rPr>
              <a:t>: </a:t>
            </a:r>
            <a:r>
              <a:rPr lang="ko-KR" altLang="en-US" sz="2000" b="1" dirty="0" smtClean="0">
                <a:gradFill>
                  <a:gsLst>
                    <a:gs pos="0">
                      <a:srgbClr val="00B0F0"/>
                    </a:gs>
                    <a:gs pos="100000">
                      <a:srgbClr val="00B0F0"/>
                    </a:gs>
                  </a:gsLst>
                  <a:lin ang="5400000" scaled="0"/>
                </a:gradFill>
                <a:latin typeface="KaiTi" panose="02010609060101010101" pitchFamily="49" charset="-122"/>
                <a:ea typeface="a옛날목욕탕L" panose="02020600000000000000" pitchFamily="18" charset="-127"/>
              </a:rPr>
              <a:t>이성희</a:t>
            </a:r>
            <a:endParaRPr lang="en-US" altLang="ko-KR" sz="2000" dirty="0" smtClean="0">
              <a:solidFill>
                <a:schemeClr val="bg1"/>
              </a:solidFill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algn="r">
              <a:lnSpc>
                <a:spcPct val="150000"/>
              </a:lnSpc>
            </a:pPr>
            <a:r>
              <a:rPr lang="en-US" altLang="ko-KR" sz="2000" dirty="0" smtClean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         </a:t>
            </a:r>
            <a:r>
              <a:rPr lang="ko-KR" altLang="en-US" sz="2000" b="1" dirty="0" smtClean="0">
                <a:gradFill>
                  <a:gsLst>
                    <a:gs pos="0">
                      <a:srgbClr val="00B0F0"/>
                    </a:gs>
                    <a:gs pos="100000">
                      <a:srgbClr val="00B0F0"/>
                    </a:gs>
                  </a:gsLst>
                  <a:lin ang="5400000" scaled="0"/>
                </a:gradFill>
                <a:latin typeface="KaiTi" panose="02010609060101010101" pitchFamily="49" charset="-122"/>
                <a:ea typeface="a옛날목욕탕L" panose="02020600000000000000" pitchFamily="18" charset="-127"/>
              </a:rPr>
              <a:t>이준구</a:t>
            </a:r>
            <a:endParaRPr lang="en-US" altLang="ko-KR" sz="2000" dirty="0" smtClean="0">
              <a:solidFill>
                <a:schemeClr val="bg1"/>
              </a:solidFill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algn="r">
              <a:lnSpc>
                <a:spcPct val="150000"/>
              </a:lnSpc>
            </a:pPr>
            <a:r>
              <a:rPr lang="en-US" altLang="ko-KR" sz="2000" spc="-100" dirty="0" smtClean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          </a:t>
            </a:r>
            <a:r>
              <a:rPr lang="ko-KR" altLang="en-US" sz="2000" b="1" spc="-100" dirty="0" smtClean="0">
                <a:gradFill>
                  <a:gsLst>
                    <a:gs pos="0">
                      <a:srgbClr val="00B0F0"/>
                    </a:gs>
                    <a:gs pos="100000">
                      <a:srgbClr val="00B0F0"/>
                    </a:gs>
                  </a:gsLst>
                  <a:lin ang="5400000" scaled="0"/>
                </a:gradFill>
                <a:latin typeface="KaiTi" panose="02010609060101010101" pitchFamily="49" charset="-122"/>
                <a:ea typeface="a옛날목욕탕L" panose="02020600000000000000" pitchFamily="18" charset="-127"/>
              </a:rPr>
              <a:t>한근희</a:t>
            </a:r>
            <a:endParaRPr lang="en-US" altLang="ko-KR" sz="2000" spc="-100" dirty="0" smtClean="0">
              <a:solidFill>
                <a:schemeClr val="bg1"/>
              </a:solidFill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algn="r">
              <a:lnSpc>
                <a:spcPct val="150000"/>
              </a:lnSpc>
            </a:pPr>
            <a:r>
              <a:rPr lang="en-US" altLang="ko-KR" sz="2000" dirty="0" smtClean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         </a:t>
            </a:r>
            <a:r>
              <a:rPr lang="ko-KR" altLang="en-US" sz="2000" b="1" dirty="0" smtClean="0">
                <a:gradFill>
                  <a:gsLst>
                    <a:gs pos="0">
                      <a:srgbClr val="00B0F0"/>
                    </a:gs>
                    <a:gs pos="100000">
                      <a:srgbClr val="00B0F0"/>
                    </a:gs>
                  </a:gsLst>
                  <a:lin ang="5400000" scaled="0"/>
                </a:gradFill>
                <a:latin typeface="KaiTi" panose="02010609060101010101" pitchFamily="49" charset="-122"/>
                <a:ea typeface="a옛날목욕탕L" panose="02020600000000000000" pitchFamily="18" charset="-127"/>
              </a:rPr>
              <a:t>박소정</a:t>
            </a:r>
            <a:endParaRPr lang="en-US" altLang="ko-KR" sz="2000" dirty="0" smtClean="0">
              <a:solidFill>
                <a:schemeClr val="bg1"/>
              </a:solidFill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algn="r">
              <a:lnSpc>
                <a:spcPct val="150000"/>
              </a:lnSpc>
            </a:pPr>
            <a:r>
              <a:rPr lang="en-US" altLang="ko-KR" sz="2000" spc="-100" smtClean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          </a:t>
            </a:r>
            <a:r>
              <a:rPr lang="ko-KR" altLang="en-US" sz="2000" b="1" spc="-100" dirty="0" smtClean="0">
                <a:gradFill>
                  <a:gsLst>
                    <a:gs pos="0">
                      <a:srgbClr val="00B0F0"/>
                    </a:gs>
                    <a:gs pos="100000">
                      <a:srgbClr val="00B0F0"/>
                    </a:gs>
                  </a:gsLst>
                  <a:lin ang="5400000" scaled="0"/>
                </a:gradFill>
                <a:latin typeface="KaiTi" panose="02010609060101010101" pitchFamily="49" charset="-122"/>
                <a:ea typeface="a옛날목욕탕L" panose="02020600000000000000" pitchFamily="18" charset="-127"/>
              </a:rPr>
              <a:t>황혜영</a:t>
            </a:r>
            <a:endParaRPr lang="en-US" altLang="ko-KR" sz="2000" spc="-100" dirty="0" smtClean="0">
              <a:solidFill>
                <a:schemeClr val="bg1"/>
              </a:solidFill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5661248"/>
            <a:ext cx="1872208" cy="956383"/>
          </a:xfrm>
          <a:prstGeom prst="rect">
            <a:avLst/>
          </a:prstGeom>
        </p:spPr>
      </p:pic>
      <p:sp>
        <p:nvSpPr>
          <p:cNvPr id="15" name="제목 6"/>
          <p:cNvSpPr>
            <a:spLocks noGrp="1"/>
          </p:cNvSpPr>
          <p:nvPr>
            <p:ph type="ctrTitle"/>
          </p:nvPr>
        </p:nvSpPr>
        <p:spPr>
          <a:xfrm>
            <a:off x="179512" y="3645024"/>
            <a:ext cx="6480720" cy="1470025"/>
          </a:xfrm>
        </p:spPr>
        <p:txBody>
          <a:bodyPr anchor="t"/>
          <a:lstStyle/>
          <a:p>
            <a:pPr algn="l"/>
            <a:r>
              <a:rPr lang="en-US" altLang="ko-KR" spc="-50" dirty="0" smtClean="0"/>
              <a:t>Healing House</a:t>
            </a:r>
            <a:endParaRPr lang="ko-KR" altLang="en-US" spc="-5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1571604" y="836553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u="sng" dirty="0" smtClean="0">
                <a:gradFill>
                  <a:gsLst>
                    <a:gs pos="0">
                      <a:srgbClr val="00B0F0"/>
                    </a:gs>
                    <a:gs pos="100000">
                      <a:srgbClr val="00B0F0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Chapter 7</a:t>
            </a:r>
          </a:p>
        </p:txBody>
      </p:sp>
      <p:sp>
        <p:nvSpPr>
          <p:cNvPr id="5" name="제목 4"/>
          <p:cNvSpPr>
            <a:spLocks noGrp="1"/>
          </p:cNvSpPr>
          <p:nvPr>
            <p:ph type="ctrTitle"/>
          </p:nvPr>
        </p:nvSpPr>
        <p:spPr>
          <a:xfrm>
            <a:off x="1428728" y="1428736"/>
            <a:ext cx="6548264" cy="1470025"/>
          </a:xfrm>
        </p:spPr>
        <p:txBody>
          <a:bodyPr>
            <a:normAutofit/>
          </a:bodyPr>
          <a:lstStyle/>
          <a:p>
            <a:pPr algn="l"/>
            <a:r>
              <a:rPr lang="ko-KR" altLang="en-US" sz="4400" b="0" spc="-90" dirty="0" smtClean="0">
                <a:latin typeface="한컴 윤체 M" pitchFamily="18" charset="-127"/>
                <a:ea typeface="한컴 윤체 M" pitchFamily="18" charset="-127"/>
              </a:rPr>
              <a:t>프로젝트 시연</a:t>
            </a:r>
            <a:endParaRPr lang="ko-KR" altLang="en-US" sz="4400" b="0" spc="-90" dirty="0">
              <a:latin typeface="한컴 윤체 M" pitchFamily="18" charset="-127"/>
              <a:ea typeface="한컴 윤체 M" pitchFamily="18" charset="-127"/>
            </a:endParaRPr>
          </a:p>
        </p:txBody>
      </p:sp>
      <p:sp>
        <p:nvSpPr>
          <p:cNvPr id="4" name="제목 4"/>
          <p:cNvSpPr txBox="1">
            <a:spLocks/>
          </p:cNvSpPr>
          <p:nvPr/>
        </p:nvSpPr>
        <p:spPr>
          <a:xfrm>
            <a:off x="755576" y="3789040"/>
            <a:ext cx="8064896" cy="11521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4400" b="0" i="0" u="none" strike="noStrike" kern="1200" cap="none" spc="-9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한컴 윤체 M" pitchFamily="18" charset="-127"/>
              <a:ea typeface="한컴 윤체 M" pitchFamily="18" charset="-127"/>
              <a:cs typeface="+mj-cs"/>
            </a:endParaRPr>
          </a:p>
        </p:txBody>
      </p:sp>
      <p:sp>
        <p:nvSpPr>
          <p:cNvPr id="6" name="제목 4">
            <a:hlinkClick r:id="rId2"/>
          </p:cNvPr>
          <p:cNvSpPr txBox="1">
            <a:spLocks/>
          </p:cNvSpPr>
          <p:nvPr/>
        </p:nvSpPr>
        <p:spPr>
          <a:xfrm>
            <a:off x="652536" y="3471143"/>
            <a:ext cx="7951912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0" i="0" u="none" strike="noStrike" kern="1200" cap="none" spc="-9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한컴 윤체 M" pitchFamily="18" charset="-127"/>
                <a:ea typeface="한컴 윤체 M" pitchFamily="18" charset="-127"/>
                <a:cs typeface="+mj-cs"/>
                <a:hlinkClick r:id="rId3"/>
              </a:rPr>
              <a:t>192.168.7.167:8080/all/main</a:t>
            </a:r>
            <a:endParaRPr kumimoji="0" lang="ko-KR" altLang="en-US" sz="4400" b="0" i="0" u="none" strike="noStrike" kern="1200" cap="none" spc="-9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한컴 윤체 M" pitchFamily="18" charset="-127"/>
              <a:ea typeface="한컴 윤체 M" pitchFamily="18" charset="-127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1643042" y="836553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u="sng" dirty="0" smtClean="0">
                <a:gradFill>
                  <a:gsLst>
                    <a:gs pos="0">
                      <a:srgbClr val="00B0F0"/>
                    </a:gs>
                    <a:gs pos="100000">
                      <a:srgbClr val="00B0F0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Chapte8 </a:t>
            </a:r>
          </a:p>
        </p:txBody>
      </p:sp>
      <p:sp>
        <p:nvSpPr>
          <p:cNvPr id="5" name="제목 4"/>
          <p:cNvSpPr>
            <a:spLocks noGrp="1"/>
          </p:cNvSpPr>
          <p:nvPr>
            <p:ph type="ctrTitle"/>
          </p:nvPr>
        </p:nvSpPr>
        <p:spPr>
          <a:xfrm>
            <a:off x="1571604" y="1142984"/>
            <a:ext cx="6548264" cy="1470025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b="0" spc="-90" dirty="0" smtClean="0">
                <a:latin typeface="한컴 윤체 M" pitchFamily="18" charset="-127"/>
                <a:ea typeface="한컴 윤체 M" pitchFamily="18" charset="-127"/>
              </a:rPr>
              <a:t>Review</a:t>
            </a:r>
            <a:endParaRPr lang="ko-KR" altLang="en-US" sz="4400" b="0" spc="-90" dirty="0">
              <a:latin typeface="한컴 윤체 M" pitchFamily="18" charset="-127"/>
              <a:ea typeface="한컴 윤체 M" pitchFamily="18" charset="-127"/>
            </a:endParaRPr>
          </a:p>
        </p:txBody>
      </p:sp>
      <p:sp>
        <p:nvSpPr>
          <p:cNvPr id="4" name="제목 4"/>
          <p:cNvSpPr txBox="1">
            <a:spLocks/>
          </p:cNvSpPr>
          <p:nvPr/>
        </p:nvSpPr>
        <p:spPr>
          <a:xfrm>
            <a:off x="1571604" y="2571744"/>
            <a:ext cx="6548264" cy="35004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3800" b="0" i="0" u="none" strike="noStrike" kern="1200" cap="none" spc="-9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+mj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-9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j-cs"/>
              </a:rPr>
              <a:t>허 청 </a:t>
            </a:r>
            <a:r>
              <a:rPr kumimoji="0" lang="en-US" altLang="ko-KR" sz="3800" b="0" i="0" u="none" strike="noStrike" kern="1200" cap="none" spc="-9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j-cs"/>
              </a:rPr>
              <a:t>-  Order</a:t>
            </a:r>
          </a:p>
          <a:p>
            <a:pPr lvl="0">
              <a:spcBef>
                <a:spcPct val="0"/>
              </a:spcBef>
              <a:defRPr/>
            </a:pPr>
            <a:r>
              <a:rPr kumimoji="0" lang="ko-KR" altLang="en-US" sz="3800" b="0" i="0" u="none" strike="noStrike" kern="1200" cap="none" spc="-9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j-cs"/>
              </a:rPr>
              <a:t>준 </a:t>
            </a:r>
            <a:r>
              <a:rPr lang="ko-KR" altLang="en-US" sz="3800" spc="-9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cs typeface="+mj-cs"/>
              </a:rPr>
              <a:t>구</a:t>
            </a:r>
            <a:r>
              <a:rPr kumimoji="0" lang="ko-KR" altLang="en-US" sz="3800" b="0" i="0" u="none" strike="noStrike" kern="1200" cap="none" spc="-9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j-cs"/>
              </a:rPr>
              <a:t> </a:t>
            </a:r>
            <a:r>
              <a:rPr kumimoji="0" lang="en-US" altLang="ko-KR" sz="3800" b="0" i="0" u="none" strike="noStrike" kern="1200" cap="none" spc="-9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j-cs"/>
              </a:rPr>
              <a:t>– </a:t>
            </a:r>
            <a:r>
              <a:rPr lang="en-US" altLang="ko-KR" sz="3800" spc="-9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Function &amp;</a:t>
            </a:r>
            <a:r>
              <a:rPr kumimoji="0" lang="en-US" altLang="ko-KR" sz="3800" b="0" i="0" u="none" strike="noStrike" kern="1200" cap="none" spc="-9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j-cs"/>
              </a:rPr>
              <a:t> Design</a:t>
            </a:r>
          </a:p>
          <a:p>
            <a:pPr lvl="0">
              <a:spcBef>
                <a:spcPct val="0"/>
              </a:spcBef>
              <a:defRPr/>
            </a:pPr>
            <a:r>
              <a:rPr lang="ko-KR" altLang="en-US" sz="3800" spc="-9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cs typeface="+mj-cs"/>
              </a:rPr>
              <a:t>근 </a:t>
            </a:r>
            <a:r>
              <a:rPr lang="ko-KR" altLang="en-US" sz="3800" spc="-90" dirty="0" err="1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cs typeface="+mj-cs"/>
              </a:rPr>
              <a:t>희</a:t>
            </a:r>
            <a:r>
              <a:rPr lang="ko-KR" altLang="en-US" sz="3800" spc="-9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cs typeface="+mj-cs"/>
              </a:rPr>
              <a:t> </a:t>
            </a:r>
            <a:r>
              <a:rPr lang="en-US" altLang="ko-KR" sz="3800" spc="-9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cs typeface="+mj-cs"/>
              </a:rPr>
              <a:t>– </a:t>
            </a:r>
            <a:r>
              <a:rPr lang="en-US" altLang="ko-KR" sz="3800" spc="-9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Function &amp; Design</a:t>
            </a:r>
            <a:endParaRPr lang="en-US" altLang="ko-KR" sz="3800" spc="-9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  <a:cs typeface="+mj-cs"/>
            </a:endParaRPr>
          </a:p>
          <a:p>
            <a:pPr lvl="0">
              <a:spcBef>
                <a:spcPct val="0"/>
              </a:spcBef>
              <a:defRPr/>
            </a:pPr>
            <a:r>
              <a:rPr lang="ko-KR" altLang="en-US" sz="3800" spc="-9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cs typeface="+mj-cs"/>
              </a:rPr>
              <a:t>소 정 </a:t>
            </a:r>
            <a:r>
              <a:rPr lang="en-US" altLang="ko-KR" sz="3800" spc="-9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cs typeface="+mj-cs"/>
              </a:rPr>
              <a:t>– </a:t>
            </a:r>
            <a:r>
              <a:rPr lang="en-US" altLang="ko-KR" sz="3800" spc="-9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Function &amp; Design</a:t>
            </a:r>
            <a:endParaRPr lang="en-US" altLang="ko-KR" sz="3800" spc="-9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  <a:cs typeface="+mj-cs"/>
            </a:endParaRPr>
          </a:p>
          <a:p>
            <a:pPr lvl="0">
              <a:spcBef>
                <a:spcPct val="0"/>
              </a:spcBef>
              <a:defRPr/>
            </a:pPr>
            <a:r>
              <a:rPr lang="ko-KR" altLang="en-US" sz="3800" spc="-90" dirty="0" err="1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cs typeface="+mj-cs"/>
              </a:rPr>
              <a:t>혜</a:t>
            </a:r>
            <a:r>
              <a:rPr lang="ko-KR" altLang="en-US" sz="3800" spc="-9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cs typeface="+mj-cs"/>
              </a:rPr>
              <a:t> 영 </a:t>
            </a:r>
            <a:r>
              <a:rPr lang="en-US" altLang="ko-KR" sz="3800" spc="-9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cs typeface="+mj-cs"/>
              </a:rPr>
              <a:t>– </a:t>
            </a:r>
            <a:r>
              <a:rPr lang="en-US" altLang="ko-KR" sz="3800" spc="-9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Function &amp; Design</a:t>
            </a:r>
            <a:endParaRPr lang="en-US" altLang="ko-KR" sz="3800" spc="-9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  <a:cs typeface="+mj-cs"/>
            </a:endParaRPr>
          </a:p>
          <a:p>
            <a:pPr lvl="0">
              <a:spcBef>
                <a:spcPct val="0"/>
              </a:spcBef>
              <a:defRPr/>
            </a:pPr>
            <a:r>
              <a:rPr lang="ko-KR" altLang="en-US" sz="3800" spc="-9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cs typeface="+mj-cs"/>
              </a:rPr>
              <a:t>성 </a:t>
            </a:r>
            <a:r>
              <a:rPr lang="ko-KR" altLang="en-US" sz="3800" spc="-90" dirty="0" err="1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cs typeface="+mj-cs"/>
              </a:rPr>
              <a:t>희</a:t>
            </a:r>
            <a:r>
              <a:rPr lang="ko-KR" altLang="en-US" sz="3800" spc="-9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cs typeface="+mj-cs"/>
              </a:rPr>
              <a:t> </a:t>
            </a:r>
            <a:r>
              <a:rPr lang="en-US" altLang="ko-KR" sz="3800" spc="-9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cs typeface="+mj-cs"/>
              </a:rPr>
              <a:t>– </a:t>
            </a:r>
            <a:r>
              <a:rPr lang="en-US" altLang="ko-KR" sz="3800" spc="-9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Function &amp; Design </a:t>
            </a:r>
            <a:endParaRPr lang="en-US" altLang="ko-KR" sz="3800" spc="-9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  <a:cs typeface="+mj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3800" b="0" i="0" u="none" strike="noStrike" kern="1200" cap="none" spc="-9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1428728" y="836553"/>
            <a:ext cx="33123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u="sng" dirty="0" smtClean="0">
                <a:gradFill>
                  <a:gsLst>
                    <a:gs pos="0">
                      <a:srgbClr val="00B0F0"/>
                    </a:gs>
                    <a:gs pos="100000">
                      <a:srgbClr val="00B0F0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Chapter 9</a:t>
            </a:r>
          </a:p>
        </p:txBody>
      </p:sp>
      <p:sp>
        <p:nvSpPr>
          <p:cNvPr id="5" name="제목 4"/>
          <p:cNvSpPr>
            <a:spLocks noGrp="1"/>
          </p:cNvSpPr>
          <p:nvPr>
            <p:ph type="ctrTitle"/>
          </p:nvPr>
        </p:nvSpPr>
        <p:spPr>
          <a:xfrm>
            <a:off x="1285852" y="1428736"/>
            <a:ext cx="6548264" cy="1470025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b="0" spc="-90" dirty="0" smtClean="0">
                <a:latin typeface="한컴 윤체 M" pitchFamily="18" charset="-127"/>
                <a:ea typeface="한컴 윤체 M" pitchFamily="18" charset="-127"/>
              </a:rPr>
              <a:t>After Schedule</a:t>
            </a:r>
            <a:endParaRPr lang="ko-KR" altLang="en-US" sz="4400" b="0" spc="-90" dirty="0">
              <a:latin typeface="한컴 윤체 M" pitchFamily="18" charset="-127"/>
              <a:ea typeface="한컴 윤체 M" pitchFamily="18" charset="-127"/>
            </a:endParaRPr>
          </a:p>
        </p:txBody>
      </p:sp>
      <p:sp>
        <p:nvSpPr>
          <p:cNvPr id="4" name="제목 4"/>
          <p:cNvSpPr txBox="1">
            <a:spLocks/>
          </p:cNvSpPr>
          <p:nvPr/>
        </p:nvSpPr>
        <p:spPr>
          <a:xfrm>
            <a:off x="0" y="3244859"/>
            <a:ext cx="9144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800" spc="-9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cs typeface="+mj-cs"/>
              </a:rPr>
              <a:t>1.</a:t>
            </a:r>
            <a:r>
              <a:rPr lang="ko-KR" altLang="en-US" sz="3800" spc="-9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cs typeface="+mj-cs"/>
              </a:rPr>
              <a:t> 서비스 영역 기능 확장 및 </a:t>
            </a:r>
            <a:r>
              <a:rPr lang="ko-KR" altLang="en-US" sz="3800" spc="-90" dirty="0" err="1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cs typeface="+mj-cs"/>
              </a:rPr>
              <a:t>모바일</a:t>
            </a:r>
            <a:r>
              <a:rPr lang="ko-KR" altLang="en-US" sz="3800" spc="-9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cs typeface="+mj-cs"/>
              </a:rPr>
              <a:t> </a:t>
            </a:r>
            <a:r>
              <a:rPr lang="ko-KR" altLang="en-US" sz="3800" spc="-90" dirty="0" err="1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cs typeface="+mj-cs"/>
              </a:rPr>
              <a:t>앱</a:t>
            </a:r>
            <a:r>
              <a:rPr lang="ko-KR" altLang="en-US" sz="3800" spc="-9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cs typeface="+mj-cs"/>
              </a:rPr>
              <a:t> 구현</a:t>
            </a:r>
            <a:endParaRPr lang="en-US" altLang="ko-KR" sz="3800" spc="-9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  <a:cs typeface="+mj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800" b="0" i="0" u="none" strike="noStrike" kern="1200" cap="none" spc="-9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j-cs"/>
              </a:rPr>
              <a:t>2.</a:t>
            </a:r>
            <a:r>
              <a:rPr kumimoji="0" lang="ko-KR" altLang="en-US" sz="3800" b="0" i="0" u="none" strike="noStrike" kern="1200" cap="none" spc="-9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j-cs"/>
              </a:rPr>
              <a:t>예약 시스템 강화</a:t>
            </a:r>
            <a:endParaRPr kumimoji="0" lang="ko-KR" altLang="en-US" sz="3800" b="0" i="0" u="none" strike="noStrike" kern="1200" cap="none" spc="-9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/>
          <p:cNvCxnSpPr/>
          <p:nvPr/>
        </p:nvCxnSpPr>
        <p:spPr>
          <a:xfrm>
            <a:off x="6322273" y="3501008"/>
            <a:ext cx="2570207" cy="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6"/>
          <p:cNvSpPr>
            <a:spLocks noGrp="1"/>
          </p:cNvSpPr>
          <p:nvPr>
            <p:ph type="ctrTitle"/>
          </p:nvPr>
        </p:nvSpPr>
        <p:spPr>
          <a:xfrm>
            <a:off x="943004" y="1244595"/>
            <a:ext cx="7772400" cy="1470025"/>
          </a:xfrm>
        </p:spPr>
        <p:txBody>
          <a:bodyPr anchor="t"/>
          <a:lstStyle/>
          <a:p>
            <a:pPr algn="l"/>
            <a:r>
              <a:rPr lang="ko-KR" altLang="en-US" spc="-50" dirty="0" smtClean="0"/>
              <a:t>감사합니다</a:t>
            </a:r>
            <a:r>
              <a:rPr lang="en-US" altLang="ko-KR" spc="-50" dirty="0" smtClean="0"/>
              <a:t>.</a:t>
            </a:r>
            <a:endParaRPr lang="ko-KR" altLang="en-US" spc="-5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7504" y="5661248"/>
            <a:ext cx="1872208" cy="95638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756504" y="3792353"/>
            <a:ext cx="2135976" cy="2862322"/>
          </a:xfrm>
          <a:prstGeom prst="rect">
            <a:avLst/>
          </a:prstGeom>
          <a:noFill/>
          <a:ln>
            <a:solidFill>
              <a:srgbClr val="373737"/>
            </a:solidFill>
          </a:ln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2000" b="1" dirty="0" smtClean="0">
                <a:gradFill>
                  <a:gsLst>
                    <a:gs pos="0">
                      <a:srgbClr val="00B0F0"/>
                    </a:gs>
                    <a:gs pos="100000">
                      <a:srgbClr val="00B0F0"/>
                    </a:gs>
                  </a:gsLst>
                  <a:lin ang="5400000" scaled="0"/>
                </a:gradFill>
                <a:latin typeface="KaiTi" panose="02010609060101010101" pitchFamily="49" charset="-122"/>
                <a:ea typeface="a옛날목욕탕L" panose="02020600000000000000" pitchFamily="18" charset="-127"/>
              </a:rPr>
              <a:t>조장</a:t>
            </a:r>
            <a:r>
              <a:rPr lang="en-US" altLang="ko-KR" sz="2000" b="1" dirty="0" smtClean="0">
                <a:gradFill>
                  <a:gsLst>
                    <a:gs pos="0">
                      <a:srgbClr val="00B0F0"/>
                    </a:gs>
                    <a:gs pos="100000">
                      <a:srgbClr val="00B0F0"/>
                    </a:gs>
                  </a:gsLst>
                  <a:lin ang="5400000" scaled="0"/>
                </a:gradFill>
                <a:latin typeface="KaiTi" panose="02010609060101010101" pitchFamily="49" charset="-122"/>
                <a:ea typeface="KaiTi" panose="02010609060101010101" pitchFamily="49" charset="-122"/>
              </a:rPr>
              <a:t>: </a:t>
            </a:r>
            <a:r>
              <a:rPr lang="ko-KR" altLang="en-US" sz="2000" b="1" dirty="0" smtClean="0">
                <a:gradFill>
                  <a:gsLst>
                    <a:gs pos="0">
                      <a:srgbClr val="00B0F0"/>
                    </a:gs>
                    <a:gs pos="100000">
                      <a:srgbClr val="00B0F0"/>
                    </a:gs>
                  </a:gsLst>
                  <a:lin ang="5400000" scaled="0"/>
                </a:gradFill>
                <a:latin typeface="KaiTi" panose="02010609060101010101" pitchFamily="49" charset="-122"/>
                <a:ea typeface="a옛날목욕탕L" panose="02020600000000000000" pitchFamily="18" charset="-127"/>
              </a:rPr>
              <a:t>허  청</a:t>
            </a:r>
            <a:endParaRPr lang="en-US" altLang="ko-KR" sz="2000" b="1" dirty="0" smtClean="0">
              <a:gradFill>
                <a:gsLst>
                  <a:gs pos="0">
                    <a:srgbClr val="00B0F0"/>
                  </a:gs>
                  <a:gs pos="100000">
                    <a:srgbClr val="00B0F0"/>
                  </a:gs>
                </a:gsLst>
                <a:lin ang="5400000" scaled="0"/>
              </a:gradFill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algn="r">
              <a:lnSpc>
                <a:spcPct val="150000"/>
              </a:lnSpc>
            </a:pPr>
            <a:r>
              <a:rPr lang="ko-KR" altLang="en-US" sz="2000" b="1" dirty="0" smtClean="0">
                <a:gradFill>
                  <a:gsLst>
                    <a:gs pos="0">
                      <a:srgbClr val="00B0F0"/>
                    </a:gs>
                    <a:gs pos="100000">
                      <a:srgbClr val="00B0F0"/>
                    </a:gs>
                  </a:gsLst>
                  <a:lin ang="5400000" scaled="0"/>
                </a:gradFill>
                <a:latin typeface="KaiTi" panose="02010609060101010101" pitchFamily="49" charset="-122"/>
                <a:ea typeface="a옛날목욕탕L" panose="02020600000000000000" pitchFamily="18" charset="-127"/>
              </a:rPr>
              <a:t>조원</a:t>
            </a:r>
            <a:r>
              <a:rPr lang="en-US" altLang="ko-KR" sz="2000" b="1" dirty="0" smtClean="0">
                <a:gradFill>
                  <a:gsLst>
                    <a:gs pos="0">
                      <a:srgbClr val="00B0F0"/>
                    </a:gs>
                    <a:gs pos="100000">
                      <a:srgbClr val="00B0F0"/>
                    </a:gs>
                  </a:gsLst>
                  <a:lin ang="5400000" scaled="0"/>
                </a:gradFill>
                <a:latin typeface="KaiTi" panose="02010609060101010101" pitchFamily="49" charset="-122"/>
                <a:ea typeface="KaiTi" panose="02010609060101010101" pitchFamily="49" charset="-122"/>
              </a:rPr>
              <a:t>: </a:t>
            </a:r>
            <a:r>
              <a:rPr lang="ko-KR" altLang="en-US" sz="2000" b="1" dirty="0" smtClean="0">
                <a:gradFill>
                  <a:gsLst>
                    <a:gs pos="0">
                      <a:srgbClr val="00B0F0"/>
                    </a:gs>
                    <a:gs pos="100000">
                      <a:srgbClr val="00B0F0"/>
                    </a:gs>
                  </a:gsLst>
                  <a:lin ang="5400000" scaled="0"/>
                </a:gradFill>
                <a:latin typeface="KaiTi" panose="02010609060101010101" pitchFamily="49" charset="-122"/>
                <a:ea typeface="a옛날목욕탕L" panose="02020600000000000000" pitchFamily="18" charset="-127"/>
              </a:rPr>
              <a:t>이성희</a:t>
            </a:r>
            <a:endParaRPr lang="en-US" altLang="ko-KR" sz="2000" dirty="0" smtClean="0">
              <a:solidFill>
                <a:schemeClr val="bg1"/>
              </a:solidFill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algn="r">
              <a:lnSpc>
                <a:spcPct val="150000"/>
              </a:lnSpc>
            </a:pPr>
            <a:r>
              <a:rPr lang="en-US" altLang="ko-KR" sz="2000" dirty="0" smtClean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         </a:t>
            </a:r>
            <a:r>
              <a:rPr lang="ko-KR" altLang="en-US" sz="2000" b="1" dirty="0" smtClean="0">
                <a:gradFill>
                  <a:gsLst>
                    <a:gs pos="0">
                      <a:srgbClr val="00B0F0"/>
                    </a:gs>
                    <a:gs pos="100000">
                      <a:srgbClr val="00B0F0"/>
                    </a:gs>
                  </a:gsLst>
                  <a:lin ang="5400000" scaled="0"/>
                </a:gradFill>
                <a:latin typeface="KaiTi" panose="02010609060101010101" pitchFamily="49" charset="-122"/>
                <a:ea typeface="a옛날목욕탕L" panose="02020600000000000000" pitchFamily="18" charset="-127"/>
              </a:rPr>
              <a:t>이준구</a:t>
            </a:r>
            <a:endParaRPr lang="en-US" altLang="ko-KR" sz="2000" dirty="0" smtClean="0">
              <a:solidFill>
                <a:schemeClr val="bg1"/>
              </a:solidFill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algn="r">
              <a:lnSpc>
                <a:spcPct val="150000"/>
              </a:lnSpc>
            </a:pPr>
            <a:r>
              <a:rPr lang="en-US" altLang="ko-KR" sz="2000" spc="-100" dirty="0" smtClean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          </a:t>
            </a:r>
            <a:r>
              <a:rPr lang="ko-KR" altLang="en-US" sz="2000" b="1" spc="-100" dirty="0" smtClean="0">
                <a:gradFill>
                  <a:gsLst>
                    <a:gs pos="0">
                      <a:srgbClr val="00B0F0"/>
                    </a:gs>
                    <a:gs pos="100000">
                      <a:srgbClr val="00B0F0"/>
                    </a:gs>
                  </a:gsLst>
                  <a:lin ang="5400000" scaled="0"/>
                </a:gradFill>
                <a:latin typeface="KaiTi" panose="02010609060101010101" pitchFamily="49" charset="-122"/>
                <a:ea typeface="a옛날목욕탕L" panose="02020600000000000000" pitchFamily="18" charset="-127"/>
              </a:rPr>
              <a:t>한근희</a:t>
            </a:r>
            <a:endParaRPr lang="en-US" altLang="ko-KR" sz="2000" spc="-100" dirty="0" smtClean="0">
              <a:solidFill>
                <a:schemeClr val="bg1"/>
              </a:solidFill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algn="r">
              <a:lnSpc>
                <a:spcPct val="150000"/>
              </a:lnSpc>
            </a:pPr>
            <a:r>
              <a:rPr lang="en-US" altLang="ko-KR" sz="2000" dirty="0" smtClean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         </a:t>
            </a:r>
            <a:r>
              <a:rPr lang="ko-KR" altLang="en-US" sz="2000" b="1" dirty="0" smtClean="0">
                <a:gradFill>
                  <a:gsLst>
                    <a:gs pos="0">
                      <a:srgbClr val="00B0F0"/>
                    </a:gs>
                    <a:gs pos="100000">
                      <a:srgbClr val="00B0F0"/>
                    </a:gs>
                  </a:gsLst>
                  <a:lin ang="5400000" scaled="0"/>
                </a:gradFill>
                <a:latin typeface="KaiTi" panose="02010609060101010101" pitchFamily="49" charset="-122"/>
                <a:ea typeface="a옛날목욕탕L" panose="02020600000000000000" pitchFamily="18" charset="-127"/>
              </a:rPr>
              <a:t>박소정</a:t>
            </a:r>
            <a:endParaRPr lang="en-US" altLang="ko-KR" sz="2000" dirty="0" smtClean="0">
              <a:solidFill>
                <a:schemeClr val="bg1"/>
              </a:solidFill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algn="r">
              <a:lnSpc>
                <a:spcPct val="150000"/>
              </a:lnSpc>
            </a:pPr>
            <a:r>
              <a:rPr lang="en-US" altLang="ko-KR" sz="2000" spc="-100" smtClean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          </a:t>
            </a:r>
            <a:r>
              <a:rPr lang="ko-KR" altLang="en-US" sz="2000" b="1" spc="-100" dirty="0" smtClean="0">
                <a:gradFill>
                  <a:gsLst>
                    <a:gs pos="0">
                      <a:srgbClr val="00B0F0"/>
                    </a:gs>
                    <a:gs pos="100000">
                      <a:srgbClr val="00B0F0"/>
                    </a:gs>
                  </a:gsLst>
                  <a:lin ang="5400000" scaled="0"/>
                </a:gradFill>
                <a:latin typeface="KaiTi" panose="02010609060101010101" pitchFamily="49" charset="-122"/>
                <a:ea typeface="a옛날목욕탕L" panose="02020600000000000000" pitchFamily="18" charset="-127"/>
              </a:rPr>
              <a:t>황혜영</a:t>
            </a:r>
            <a:endParaRPr lang="en-US" altLang="ko-KR" sz="2000" spc="-100" dirty="0" smtClean="0">
              <a:solidFill>
                <a:schemeClr val="bg1"/>
              </a:solidFill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직사각형 72"/>
          <p:cNvSpPr/>
          <p:nvPr/>
        </p:nvSpPr>
        <p:spPr>
          <a:xfrm>
            <a:off x="2308126" y="1270010"/>
            <a:ext cx="2376264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ko-KR" dirty="0" smtClean="0">
              <a:solidFill>
                <a:schemeClr val="bg1"/>
              </a:solidFill>
              <a:latin typeface="한컴 윤체 M" pitchFamily="18" charset="-127"/>
              <a:ea typeface="한컴 윤체 M" pitchFamily="18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5076056" y="395372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00B0F0"/>
                </a:solidFill>
                <a:latin typeface="한컴 윤체 M" pitchFamily="18" charset="-127"/>
                <a:ea typeface="한컴 윤체 M" pitchFamily="18" charset="-127"/>
              </a:rPr>
              <a:t>2  </a:t>
            </a:r>
            <a:r>
              <a:rPr lang="ko-KR" altLang="en-US" b="1" dirty="0" smtClean="0">
                <a:solidFill>
                  <a:srgbClr val="00B0F0"/>
                </a:solidFill>
                <a:latin typeface="한컴 윤체 M" pitchFamily="18" charset="-127"/>
                <a:ea typeface="한컴 윤체 M" pitchFamily="18" charset="-127"/>
              </a:rPr>
              <a:t>프로그램 설명</a:t>
            </a:r>
            <a:r>
              <a:rPr lang="en-US" altLang="ko-KR" b="1" dirty="0" smtClean="0">
                <a:solidFill>
                  <a:srgbClr val="00B0F0"/>
                </a:solidFill>
                <a:latin typeface="한컴 윤체 M" pitchFamily="18" charset="-127"/>
                <a:ea typeface="한컴 윤체 M" pitchFamily="18" charset="-127"/>
              </a:rPr>
              <a:t>	</a:t>
            </a:r>
          </a:p>
        </p:txBody>
      </p:sp>
      <p:grpSp>
        <p:nvGrpSpPr>
          <p:cNvPr id="17" name="그룹 16"/>
          <p:cNvGrpSpPr/>
          <p:nvPr/>
        </p:nvGrpSpPr>
        <p:grpSpPr>
          <a:xfrm>
            <a:off x="2267744" y="404664"/>
            <a:ext cx="2592288" cy="1107530"/>
            <a:chOff x="2312318" y="2101721"/>
            <a:chExt cx="2592288" cy="1107530"/>
          </a:xfrm>
        </p:grpSpPr>
        <p:sp>
          <p:nvSpPr>
            <p:cNvPr id="35" name="TextBox 34"/>
            <p:cNvSpPr txBox="1"/>
            <p:nvPr/>
          </p:nvSpPr>
          <p:spPr>
            <a:xfrm>
              <a:off x="2312318" y="2101721"/>
              <a:ext cx="25922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>
                  <a:solidFill>
                    <a:srgbClr val="00B0F0"/>
                  </a:solidFill>
                  <a:latin typeface="한컴 윤체 M" pitchFamily="18" charset="-127"/>
                  <a:ea typeface="한컴 윤체 M" pitchFamily="18" charset="-127"/>
                </a:rPr>
                <a:t>1 </a:t>
              </a:r>
              <a:r>
                <a:rPr lang="ko-KR" altLang="en-US" b="1" dirty="0" smtClean="0">
                  <a:solidFill>
                    <a:srgbClr val="00B0F0"/>
                  </a:solidFill>
                  <a:latin typeface="한컴 윤체 M" pitchFamily="18" charset="-127"/>
                  <a:ea typeface="한컴 윤체 M" pitchFamily="18" charset="-127"/>
                </a:rPr>
                <a:t>개요</a:t>
              </a:r>
              <a:r>
                <a:rPr lang="en-US" altLang="ko-KR" b="1" dirty="0" smtClean="0">
                  <a:solidFill>
                    <a:srgbClr val="00B0F0"/>
                  </a:solidFill>
                  <a:latin typeface="한컴 윤체 M" pitchFamily="18" charset="-127"/>
                  <a:ea typeface="한컴 윤체 M" pitchFamily="18" charset="-127"/>
                </a:rPr>
                <a:t>	</a:t>
              </a: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2317651" y="2285921"/>
              <a:ext cx="2376264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dirty="0" smtClean="0">
                  <a:solidFill>
                    <a:schemeClr val="bg1"/>
                  </a:solidFill>
                  <a:latin typeface="한컴 윤체 M" pitchFamily="18" charset="-127"/>
                  <a:ea typeface="한컴 윤체 M" pitchFamily="18" charset="-127"/>
                </a:rPr>
                <a:t>1-1  </a:t>
              </a:r>
              <a:r>
                <a:rPr lang="ko-KR" altLang="en-US" dirty="0" smtClean="0">
                  <a:solidFill>
                    <a:schemeClr val="bg1"/>
                  </a:solidFill>
                  <a:latin typeface="한컴 윤체 M" pitchFamily="18" charset="-127"/>
                  <a:ea typeface="한컴 윤체 M" pitchFamily="18" charset="-127"/>
                </a:rPr>
                <a:t>주제 선택</a:t>
              </a:r>
              <a:endParaRPr lang="en-US" altLang="ko-KR" dirty="0" smtClean="0">
                <a:solidFill>
                  <a:schemeClr val="bg1"/>
                </a:solidFill>
                <a:latin typeface="한컴 윤체 M" pitchFamily="18" charset="-127"/>
                <a:ea typeface="한컴 윤체 M" pitchFamily="18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mtClean="0">
                  <a:solidFill>
                    <a:schemeClr val="bg1"/>
                  </a:solidFill>
                  <a:latin typeface="한컴 윤체 M" pitchFamily="18" charset="-127"/>
                  <a:ea typeface="한컴 윤체 M" pitchFamily="18" charset="-127"/>
                </a:rPr>
                <a:t>1-2   </a:t>
              </a:r>
              <a:r>
                <a:rPr lang="en-US" altLang="ko-KR" smtClean="0">
                  <a:solidFill>
                    <a:schemeClr val="bg1"/>
                  </a:solidFill>
                  <a:latin typeface="한컴 윤체 M" pitchFamily="18" charset="-127"/>
                  <a:ea typeface="한컴 윤체 M" pitchFamily="18" charset="-127"/>
                </a:rPr>
                <a:t>WHY?</a:t>
              </a:r>
              <a:endParaRPr lang="en-US" altLang="ko-KR" dirty="0" smtClean="0">
                <a:solidFill>
                  <a:schemeClr val="bg1"/>
                </a:solidFill>
                <a:latin typeface="한컴 윤체 M" pitchFamily="18" charset="-127"/>
                <a:ea typeface="한컴 윤체 M" pitchFamily="18" charset="-127"/>
              </a:endParaRP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2267744" y="1772816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00B0F0"/>
                </a:solidFill>
                <a:latin typeface="한컴 윤체 M" pitchFamily="18" charset="-127"/>
                <a:ea typeface="한컴 윤체 M" pitchFamily="18" charset="-127"/>
              </a:rPr>
              <a:t>3  </a:t>
            </a:r>
            <a:r>
              <a:rPr lang="ko-KR" altLang="en-US" b="1" dirty="0" smtClean="0">
                <a:solidFill>
                  <a:srgbClr val="00B0F0"/>
                </a:solidFill>
                <a:latin typeface="한컴 윤체 M" pitchFamily="18" charset="-127"/>
                <a:ea typeface="한컴 윤체 M" pitchFamily="18" charset="-127"/>
              </a:rPr>
              <a:t>구현환경</a:t>
            </a:r>
            <a:endParaRPr lang="en-US" altLang="ko-KR" b="1" dirty="0" smtClean="0">
              <a:solidFill>
                <a:srgbClr val="00B0F0"/>
              </a:solidFill>
              <a:latin typeface="한컴 윤체 M" pitchFamily="18" charset="-127"/>
              <a:ea typeface="한컴 윤체 M" pitchFamily="18" charset="-127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2267744" y="1124744"/>
            <a:ext cx="5578524" cy="1662363"/>
            <a:chOff x="2267744" y="1280661"/>
            <a:chExt cx="5578524" cy="1676491"/>
          </a:xfrm>
        </p:grpSpPr>
        <p:sp>
          <p:nvSpPr>
            <p:cNvPr id="41" name="TextBox 40"/>
            <p:cNvSpPr txBox="1"/>
            <p:nvPr/>
          </p:nvSpPr>
          <p:spPr>
            <a:xfrm>
              <a:off x="2267744" y="2587820"/>
              <a:ext cx="25922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>
                  <a:solidFill>
                    <a:srgbClr val="00B0F0"/>
                  </a:solidFill>
                  <a:latin typeface="한컴 윤체 M" pitchFamily="18" charset="-127"/>
                  <a:ea typeface="한컴 윤체 M" pitchFamily="18" charset="-127"/>
                </a:rPr>
                <a:t>4  </a:t>
              </a:r>
              <a:r>
                <a:rPr lang="ko-KR" altLang="en-US" b="1" dirty="0" smtClean="0">
                  <a:solidFill>
                    <a:srgbClr val="00B0F0"/>
                  </a:solidFill>
                  <a:latin typeface="한컴 윤체 M" pitchFamily="18" charset="-127"/>
                  <a:ea typeface="한컴 윤체 M" pitchFamily="18" charset="-127"/>
                </a:rPr>
                <a:t>기술</a:t>
              </a:r>
              <a:endParaRPr lang="en-US" altLang="ko-KR" b="1" dirty="0" smtClean="0">
                <a:solidFill>
                  <a:srgbClr val="00B0F0"/>
                </a:solidFill>
                <a:latin typeface="한컴 윤체 M" pitchFamily="18" charset="-127"/>
                <a:ea typeface="한컴 윤체 M" pitchFamily="18" charset="-127"/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5470004" y="1280661"/>
              <a:ext cx="2376264" cy="5078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endParaRPr lang="en-US" altLang="ko-KR" dirty="0" smtClean="0">
                <a:solidFill>
                  <a:schemeClr val="bg1"/>
                </a:solidFill>
                <a:latin typeface="한컴 윤체 M" pitchFamily="18" charset="-127"/>
                <a:ea typeface="한컴 윤체 M" pitchFamily="18" charset="-127"/>
              </a:endParaRP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2264693" y="3958664"/>
            <a:ext cx="2595339" cy="1270536"/>
            <a:chOff x="5441429" y="2380228"/>
            <a:chExt cx="2595339" cy="1270536"/>
          </a:xfrm>
        </p:grpSpPr>
        <p:sp>
          <p:nvSpPr>
            <p:cNvPr id="43" name="TextBox 42"/>
            <p:cNvSpPr txBox="1"/>
            <p:nvPr/>
          </p:nvSpPr>
          <p:spPr>
            <a:xfrm>
              <a:off x="5444480" y="2380228"/>
              <a:ext cx="25922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>
                  <a:solidFill>
                    <a:srgbClr val="00B0F0"/>
                  </a:solidFill>
                  <a:latin typeface="한컴 윤체 M" pitchFamily="18" charset="-127"/>
                  <a:ea typeface="한컴 윤체 M" pitchFamily="18" charset="-127"/>
                </a:rPr>
                <a:t>6 </a:t>
              </a:r>
              <a:r>
                <a:rPr lang="ko-KR" altLang="en-US" b="1" dirty="0" smtClean="0">
                  <a:solidFill>
                    <a:srgbClr val="00B0F0"/>
                  </a:solidFill>
                  <a:latin typeface="한컴 윤체 M" pitchFamily="18" charset="-127"/>
                  <a:ea typeface="한컴 윤체 M" pitchFamily="18" charset="-127"/>
                </a:rPr>
                <a:t>알고리즘</a:t>
              </a:r>
              <a:r>
                <a:rPr lang="en-US" altLang="ko-KR" b="1" dirty="0" smtClean="0">
                  <a:solidFill>
                    <a:srgbClr val="00B0F0"/>
                  </a:solidFill>
                  <a:latin typeface="한컴 윤체 M" pitchFamily="18" charset="-127"/>
                  <a:ea typeface="한컴 윤체 M" pitchFamily="18" charset="-127"/>
                </a:rPr>
                <a:t>(</a:t>
              </a:r>
              <a:r>
                <a:rPr lang="ko-KR" altLang="en-US" b="1" dirty="0" smtClean="0">
                  <a:solidFill>
                    <a:srgbClr val="00B0F0"/>
                  </a:solidFill>
                  <a:latin typeface="한컴 윤체 M" pitchFamily="18" charset="-127"/>
                  <a:ea typeface="한컴 윤체 M" pitchFamily="18" charset="-127"/>
                </a:rPr>
                <a:t>시나리오</a:t>
              </a:r>
              <a:r>
                <a:rPr lang="en-US" altLang="ko-KR" b="1" dirty="0" smtClean="0">
                  <a:solidFill>
                    <a:srgbClr val="00B0F0"/>
                  </a:solidFill>
                  <a:latin typeface="한컴 윤체 M" pitchFamily="18" charset="-127"/>
                  <a:ea typeface="한컴 윤체 M" pitchFamily="18" charset="-127"/>
                </a:rPr>
                <a:t>)</a:t>
              </a: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5441429" y="2727434"/>
              <a:ext cx="2376264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dirty="0" smtClean="0">
                  <a:solidFill>
                    <a:schemeClr val="bg1"/>
                  </a:solidFill>
                  <a:latin typeface="한컴 윤체 M" pitchFamily="18" charset="-127"/>
                  <a:ea typeface="한컴 윤체 M" pitchFamily="18" charset="-127"/>
                </a:rPr>
                <a:t>6-1   </a:t>
              </a:r>
              <a:r>
                <a:rPr lang="ko-KR" altLang="en-US" dirty="0" smtClean="0">
                  <a:solidFill>
                    <a:schemeClr val="bg1"/>
                  </a:solidFill>
                  <a:latin typeface="한컴 윤체 M" pitchFamily="18" charset="-127"/>
                  <a:ea typeface="한컴 윤체 M" pitchFamily="18" charset="-127"/>
                </a:rPr>
                <a:t>구매자</a:t>
              </a:r>
              <a:endParaRPr lang="en-US" altLang="ko-KR" dirty="0" smtClean="0">
                <a:solidFill>
                  <a:schemeClr val="bg1"/>
                </a:solidFill>
                <a:latin typeface="한컴 윤체 M" pitchFamily="18" charset="-127"/>
                <a:ea typeface="한컴 윤체 M" pitchFamily="18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dirty="0" smtClean="0">
                  <a:solidFill>
                    <a:schemeClr val="bg1"/>
                  </a:solidFill>
                  <a:latin typeface="한컴 윤체 M" pitchFamily="18" charset="-127"/>
                  <a:ea typeface="한컴 윤체 M" pitchFamily="18" charset="-127"/>
                </a:rPr>
                <a:t>6-2   </a:t>
              </a:r>
              <a:r>
                <a:rPr lang="ko-KR" altLang="en-US" dirty="0" smtClean="0">
                  <a:solidFill>
                    <a:schemeClr val="bg1"/>
                  </a:solidFill>
                  <a:latin typeface="한컴 윤체 M" pitchFamily="18" charset="-127"/>
                  <a:ea typeface="한컴 윤체 M" pitchFamily="18" charset="-127"/>
                </a:rPr>
                <a:t>판매자</a:t>
              </a:r>
              <a:endParaRPr lang="en-US" altLang="ko-KR" dirty="0" smtClean="0">
                <a:solidFill>
                  <a:schemeClr val="bg1"/>
                </a:solidFill>
                <a:latin typeface="한컴 윤체 M" pitchFamily="18" charset="-127"/>
                <a:ea typeface="한컴 윤체 M" pitchFamily="18" charset="-127"/>
              </a:endParaRPr>
            </a:p>
          </p:txBody>
        </p:sp>
      </p:grpSp>
      <p:sp>
        <p:nvSpPr>
          <p:cNvPr id="19" name="제목 18"/>
          <p:cNvSpPr>
            <a:spLocks noGrp="1"/>
          </p:cNvSpPr>
          <p:nvPr>
            <p:ph type="ctrTitle"/>
          </p:nvPr>
        </p:nvSpPr>
        <p:spPr>
          <a:xfrm>
            <a:off x="323528" y="673091"/>
            <a:ext cx="1581944" cy="1470025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3200" dirty="0" smtClean="0">
                <a:latin typeface="한컴 윤체 M" pitchFamily="18" charset="-127"/>
                <a:ea typeface="한컴 윤체 M" pitchFamily="18" charset="-127"/>
              </a:rPr>
              <a:t>목차</a:t>
            </a:r>
            <a:endParaRPr lang="ko-KR" altLang="en-US" sz="3200" dirty="0">
              <a:latin typeface="한컴 윤체 M" pitchFamily="18" charset="-127"/>
              <a:ea typeface="한컴 윤체 M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292080" y="3923764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00B0F0"/>
                </a:solidFill>
                <a:latin typeface="한컴 윤체 M" pitchFamily="18" charset="-127"/>
                <a:ea typeface="한컴 윤체 M" pitchFamily="18" charset="-127"/>
              </a:rPr>
              <a:t>7  </a:t>
            </a:r>
            <a:r>
              <a:rPr lang="ko-KR" altLang="en-US" b="1" dirty="0" smtClean="0">
                <a:solidFill>
                  <a:srgbClr val="00B0F0"/>
                </a:solidFill>
                <a:latin typeface="한컴 윤체 M" pitchFamily="18" charset="-127"/>
                <a:ea typeface="한컴 윤체 M" pitchFamily="18" charset="-127"/>
              </a:rPr>
              <a:t>시연</a:t>
            </a:r>
            <a:endParaRPr lang="en-US" altLang="ko-KR" b="1" dirty="0" smtClean="0">
              <a:solidFill>
                <a:srgbClr val="00B0F0"/>
              </a:solidFill>
              <a:latin typeface="한컴 윤체 M" pitchFamily="18" charset="-127"/>
              <a:ea typeface="한컴 윤체 M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267744" y="5445224"/>
            <a:ext cx="2592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rgbClr val="00B0F0"/>
                </a:solidFill>
                <a:latin typeface="한컴 윤체 M" pitchFamily="18" charset="-127"/>
                <a:ea typeface="한컴 윤체 M" pitchFamily="18" charset="-127"/>
              </a:rPr>
              <a:t>8  </a:t>
            </a:r>
            <a:r>
              <a:rPr lang="ko-KR" altLang="en-US" sz="1600" b="1" dirty="0" smtClean="0">
                <a:solidFill>
                  <a:srgbClr val="00B0F0"/>
                </a:solidFill>
                <a:latin typeface="한컴 윤체 M" pitchFamily="18" charset="-127"/>
                <a:ea typeface="한컴 윤체 M" pitchFamily="18" charset="-127"/>
              </a:rPr>
              <a:t>후기</a:t>
            </a:r>
            <a:endParaRPr lang="en-US" altLang="ko-KR" sz="1600" b="1" dirty="0" smtClean="0">
              <a:solidFill>
                <a:srgbClr val="00B0F0"/>
              </a:solidFill>
              <a:latin typeface="한컴 윤체 M" pitchFamily="18" charset="-127"/>
              <a:ea typeface="한컴 윤체 M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292080" y="5435932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00B0F0"/>
                </a:solidFill>
                <a:latin typeface="한컴 윤체 M" pitchFamily="18" charset="-127"/>
                <a:ea typeface="한컴 윤체 M" pitchFamily="18" charset="-127"/>
              </a:rPr>
              <a:t>9 </a:t>
            </a:r>
            <a:r>
              <a:rPr lang="ko-KR" altLang="en-US" b="1" dirty="0" smtClean="0">
                <a:solidFill>
                  <a:srgbClr val="00B0F0"/>
                </a:solidFill>
                <a:latin typeface="한컴 윤체 M" pitchFamily="18" charset="-127"/>
                <a:ea typeface="한컴 윤체 M" pitchFamily="18" charset="-127"/>
              </a:rPr>
              <a:t>의견</a:t>
            </a:r>
            <a:endParaRPr lang="en-US" altLang="ko-KR" b="1" dirty="0" smtClean="0">
              <a:solidFill>
                <a:srgbClr val="00B0F0"/>
              </a:solidFill>
              <a:latin typeface="한컴 윤체 M" pitchFamily="18" charset="-127"/>
              <a:ea typeface="한컴 윤체 M" pitchFamily="18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267744" y="2852936"/>
            <a:ext cx="237626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bg1"/>
                </a:solidFill>
                <a:latin typeface="한컴 윤체 M" pitchFamily="18" charset="-127"/>
                <a:ea typeface="한컴 윤체 M" pitchFamily="18" charset="-127"/>
              </a:rPr>
              <a:t>4-1   Software </a:t>
            </a:r>
            <a:r>
              <a:rPr lang="ko-KR" altLang="en-US" dirty="0" smtClean="0">
                <a:solidFill>
                  <a:schemeClr val="bg1"/>
                </a:solidFill>
                <a:latin typeface="한컴 윤체 M" pitchFamily="18" charset="-127"/>
                <a:ea typeface="한컴 윤체 M" pitchFamily="18" charset="-127"/>
              </a:rPr>
              <a:t>기술</a:t>
            </a:r>
            <a:endParaRPr lang="en-US" altLang="ko-KR" dirty="0" smtClean="0">
              <a:solidFill>
                <a:schemeClr val="bg1"/>
              </a:solidFill>
              <a:latin typeface="한컴 윤체 M" pitchFamily="18" charset="-127"/>
              <a:ea typeface="한컴 윤체 M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bg1"/>
                </a:solidFill>
                <a:latin typeface="한컴 윤체 M" pitchFamily="18" charset="-127"/>
                <a:ea typeface="한컴 윤체 M" pitchFamily="18" charset="-127"/>
              </a:rPr>
              <a:t>4-2   </a:t>
            </a:r>
            <a:r>
              <a:rPr lang="ko-KR" altLang="en-US" dirty="0" smtClean="0">
                <a:solidFill>
                  <a:schemeClr val="bg1"/>
                </a:solidFill>
                <a:latin typeface="한컴 윤체 M" pitchFamily="18" charset="-127"/>
                <a:ea typeface="한컴 윤체 M" pitchFamily="18" charset="-127"/>
              </a:rPr>
              <a:t>라이브러리</a:t>
            </a:r>
            <a:endParaRPr lang="en-US" altLang="ko-KR" dirty="0" smtClean="0">
              <a:solidFill>
                <a:schemeClr val="bg1"/>
              </a:solidFill>
              <a:latin typeface="한컴 윤체 M" pitchFamily="18" charset="-127"/>
              <a:ea typeface="한컴 윤체 M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220072" y="2348880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00B0F0"/>
                </a:solidFill>
                <a:latin typeface="한컴 윤체 M" pitchFamily="18" charset="-127"/>
                <a:ea typeface="한컴 윤체 M" pitchFamily="18" charset="-127"/>
              </a:rPr>
              <a:t>5  Team </a:t>
            </a:r>
            <a:r>
              <a:rPr lang="ko-KR" altLang="en-US" b="1" dirty="0" smtClean="0">
                <a:solidFill>
                  <a:srgbClr val="00B0F0"/>
                </a:solidFill>
                <a:latin typeface="한컴 윤체 M" pitchFamily="18" charset="-127"/>
                <a:ea typeface="한컴 윤체 M" pitchFamily="18" charset="-127"/>
              </a:rPr>
              <a:t>계획표</a:t>
            </a:r>
            <a:endParaRPr lang="en-US" altLang="ko-KR" b="1" dirty="0" smtClean="0">
              <a:solidFill>
                <a:srgbClr val="00B0F0"/>
              </a:solidFill>
              <a:latin typeface="한컴 윤체 M" pitchFamily="18" charset="-127"/>
              <a:ea typeface="한컴 윤체 M" pitchFamily="18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2000232" y="836553"/>
            <a:ext cx="3312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u="sng" dirty="0" smtClean="0">
                <a:gradFill>
                  <a:gsLst>
                    <a:gs pos="0">
                      <a:srgbClr val="00B0F0"/>
                    </a:gs>
                    <a:gs pos="100000">
                      <a:srgbClr val="00B0F0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Chapter 1</a:t>
            </a:r>
          </a:p>
        </p:txBody>
      </p:sp>
      <p:sp>
        <p:nvSpPr>
          <p:cNvPr id="5" name="제목 4"/>
          <p:cNvSpPr>
            <a:spLocks noGrp="1"/>
          </p:cNvSpPr>
          <p:nvPr>
            <p:ph type="ctrTitle"/>
          </p:nvPr>
        </p:nvSpPr>
        <p:spPr>
          <a:xfrm>
            <a:off x="1881388" y="1387471"/>
            <a:ext cx="6548264" cy="1470025"/>
          </a:xfrm>
        </p:spPr>
        <p:txBody>
          <a:bodyPr>
            <a:normAutofit/>
          </a:bodyPr>
          <a:lstStyle/>
          <a:p>
            <a:pPr algn="l"/>
            <a:r>
              <a:rPr lang="ko-KR" altLang="en-US" sz="4800" b="0" spc="-90" dirty="0" smtClean="0">
                <a:latin typeface="한컴 윤체 M" pitchFamily="18" charset="-127"/>
                <a:ea typeface="한컴 윤체 M" pitchFamily="18" charset="-127"/>
              </a:rPr>
              <a:t>개 요</a:t>
            </a:r>
            <a:endParaRPr lang="ko-KR" altLang="en-US" sz="4800" b="0" spc="-90" dirty="0">
              <a:latin typeface="한컴 윤체 M" pitchFamily="18" charset="-127"/>
              <a:ea typeface="한컴 윤체 M" pitchFamily="18" charset="-127"/>
            </a:endParaRPr>
          </a:p>
        </p:txBody>
      </p:sp>
      <p:sp>
        <p:nvSpPr>
          <p:cNvPr id="7" name="제목 4"/>
          <p:cNvSpPr txBox="1">
            <a:spLocks/>
          </p:cNvSpPr>
          <p:nvPr/>
        </p:nvSpPr>
        <p:spPr>
          <a:xfrm>
            <a:off x="1714480" y="3602049"/>
            <a:ext cx="7072362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742950" marR="0" lvl="0" indent="-74295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ko-KR" altLang="en-US" sz="3800" spc="-9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cs typeface="+mj-cs"/>
              </a:rPr>
              <a:t>주제 선택</a:t>
            </a:r>
            <a:r>
              <a:rPr lang="en-US" altLang="ko-KR" sz="3800" spc="-9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cs typeface="+mj-cs"/>
              </a:rPr>
              <a:t>(</a:t>
            </a:r>
            <a:r>
              <a:rPr lang="ko-KR" altLang="en-US" sz="3800" spc="-9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cs typeface="+mj-cs"/>
              </a:rPr>
              <a:t>편리한 숙박검색</a:t>
            </a:r>
            <a:r>
              <a:rPr lang="en-US" altLang="ko-KR" sz="3800" spc="-9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cs typeface="+mj-cs"/>
              </a:rPr>
              <a:t> )</a:t>
            </a:r>
          </a:p>
          <a:p>
            <a:pPr marL="742950" marR="0" lvl="0" indent="-74295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ko-KR" sz="3800" b="0" i="0" u="none" strike="noStrike" kern="1200" cap="none" spc="-9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j-cs"/>
              </a:rPr>
              <a:t>WHY Choice</a:t>
            </a:r>
            <a:r>
              <a:rPr lang="en-US" altLang="ko-KR" sz="3800" spc="-9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cs typeface="+mj-cs"/>
              </a:rPr>
              <a:t> </a:t>
            </a:r>
            <a:r>
              <a:rPr kumimoji="0" lang="en-US" altLang="ko-KR" sz="3800" b="0" i="0" u="none" strike="noStrike" kern="1200" cap="none" spc="-9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j-cs"/>
              </a:rPr>
              <a:t>Air </a:t>
            </a:r>
            <a:r>
              <a:rPr kumimoji="0" lang="en-US" altLang="ko-KR" sz="3800" b="0" i="0" u="none" strike="noStrike" kern="1200" cap="none" spc="-9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j-cs"/>
              </a:rPr>
              <a:t>BnB</a:t>
            </a:r>
            <a:r>
              <a:rPr kumimoji="0" lang="en-US" altLang="ko-KR" sz="3800" b="0" i="0" u="none" strike="noStrike" kern="1200" cap="none" spc="-9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j-cs"/>
              </a:rPr>
              <a:t>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2300608" y="836553"/>
            <a:ext cx="3312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u="sng" dirty="0" smtClean="0">
                <a:gradFill>
                  <a:gsLst>
                    <a:gs pos="0">
                      <a:srgbClr val="00B0F0"/>
                    </a:gs>
                    <a:gs pos="100000">
                      <a:srgbClr val="00B0F0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Chapter 2</a:t>
            </a:r>
          </a:p>
        </p:txBody>
      </p:sp>
      <p:sp>
        <p:nvSpPr>
          <p:cNvPr id="5" name="제목 4"/>
          <p:cNvSpPr>
            <a:spLocks noGrp="1"/>
          </p:cNvSpPr>
          <p:nvPr>
            <p:ph type="ctrTitle"/>
          </p:nvPr>
        </p:nvSpPr>
        <p:spPr>
          <a:xfrm>
            <a:off x="2238578" y="1299240"/>
            <a:ext cx="6548264" cy="1470025"/>
          </a:xfrm>
        </p:spPr>
        <p:txBody>
          <a:bodyPr>
            <a:normAutofit/>
          </a:bodyPr>
          <a:lstStyle/>
          <a:p>
            <a:pPr algn="l"/>
            <a:r>
              <a:rPr lang="ko-KR" altLang="en-US" sz="3800" b="0" spc="-90" dirty="0" smtClean="0">
                <a:latin typeface="한컴 윤체 M" pitchFamily="18" charset="-127"/>
                <a:ea typeface="한컴 윤체 M" pitchFamily="18" charset="-127"/>
              </a:rPr>
              <a:t>프로그램 소개</a:t>
            </a:r>
            <a:endParaRPr lang="ko-KR" altLang="en-US" sz="3800" b="0" spc="-90" dirty="0">
              <a:latin typeface="한컴 윤체 M" pitchFamily="18" charset="-127"/>
              <a:ea typeface="한컴 윤체 M" pitchFamily="18" charset="-127"/>
            </a:endParaRPr>
          </a:p>
        </p:txBody>
      </p:sp>
      <p:sp>
        <p:nvSpPr>
          <p:cNvPr id="6" name="제목 4"/>
          <p:cNvSpPr txBox="1">
            <a:spLocks/>
          </p:cNvSpPr>
          <p:nvPr/>
        </p:nvSpPr>
        <p:spPr>
          <a:xfrm>
            <a:off x="1357290" y="3816363"/>
            <a:ext cx="6548264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800" b="0" i="0" u="none" strike="noStrike" kern="1200" cap="none" spc="-9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j-cs"/>
              </a:rPr>
              <a:t>User</a:t>
            </a:r>
            <a:r>
              <a:rPr kumimoji="0" lang="ko-KR" altLang="en-US" sz="3800" b="0" i="0" u="none" strike="noStrike" kern="1200" cap="none" spc="-9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j-cs"/>
              </a:rPr>
              <a:t> </a:t>
            </a:r>
            <a:r>
              <a:rPr lang="ko-KR" altLang="en-US" sz="3800" spc="-9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cs typeface="+mj-cs"/>
              </a:rPr>
              <a:t>들간  숙박 예약 및 등록 </a:t>
            </a:r>
            <a:r>
              <a:rPr lang="en-US" altLang="ko-KR" sz="3800" spc="-9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cs typeface="+mj-cs"/>
              </a:rPr>
              <a:t>Contents System</a:t>
            </a:r>
            <a:endParaRPr kumimoji="0" lang="ko-KR" altLang="en-US" sz="3800" b="0" i="0" u="none" strike="noStrike" kern="1200" cap="none" spc="-9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1831136" y="836553"/>
            <a:ext cx="3312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u="sng" dirty="0" smtClean="0">
                <a:gradFill>
                  <a:gsLst>
                    <a:gs pos="0">
                      <a:srgbClr val="00B0F0"/>
                    </a:gs>
                    <a:gs pos="100000">
                      <a:srgbClr val="00B0F0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Chapter 3</a:t>
            </a:r>
          </a:p>
        </p:txBody>
      </p:sp>
      <p:sp>
        <p:nvSpPr>
          <p:cNvPr id="5" name="제목 4"/>
          <p:cNvSpPr>
            <a:spLocks noGrp="1"/>
          </p:cNvSpPr>
          <p:nvPr>
            <p:ph type="ctrTitle"/>
          </p:nvPr>
        </p:nvSpPr>
        <p:spPr>
          <a:xfrm>
            <a:off x="1714480" y="1387471"/>
            <a:ext cx="6548264" cy="1470025"/>
          </a:xfrm>
        </p:spPr>
        <p:txBody>
          <a:bodyPr>
            <a:normAutofit/>
          </a:bodyPr>
          <a:lstStyle/>
          <a:p>
            <a:pPr algn="l"/>
            <a:r>
              <a:rPr lang="ko-KR" altLang="en-US" sz="4400" b="0" spc="-90" dirty="0" smtClean="0">
                <a:latin typeface="한컴 윤체 M" pitchFamily="18" charset="-127"/>
                <a:ea typeface="한컴 윤체 M" pitchFamily="18" charset="-127"/>
              </a:rPr>
              <a:t>구현 환경</a:t>
            </a:r>
            <a:r>
              <a:rPr lang="en-US" altLang="ko-KR" sz="4400" b="0" spc="-90" dirty="0" smtClean="0">
                <a:latin typeface="한컴 윤체 M" pitchFamily="18" charset="-127"/>
                <a:ea typeface="한컴 윤체 M" pitchFamily="18" charset="-127"/>
              </a:rPr>
              <a:t>(Window Os)</a:t>
            </a:r>
            <a:endParaRPr lang="ko-KR" altLang="en-US" sz="4400" b="0" spc="-90" dirty="0">
              <a:latin typeface="한컴 윤체 M" pitchFamily="18" charset="-127"/>
              <a:ea typeface="한컴 윤체 M" pitchFamily="18" charset="-127"/>
            </a:endParaRPr>
          </a:p>
        </p:txBody>
      </p:sp>
      <p:sp>
        <p:nvSpPr>
          <p:cNvPr id="7" name="제목 4"/>
          <p:cNvSpPr txBox="1">
            <a:spLocks/>
          </p:cNvSpPr>
          <p:nvPr/>
        </p:nvSpPr>
        <p:spPr>
          <a:xfrm>
            <a:off x="1428728" y="3000372"/>
            <a:ext cx="6357982" cy="28575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742950" marR="0" lvl="0" indent="-74295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ko-KR" sz="3800" b="0" i="0" u="none" strike="noStrike" kern="1200" cap="none" spc="-9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j-cs"/>
              </a:rPr>
              <a:t>Spring framework</a:t>
            </a:r>
          </a:p>
          <a:p>
            <a:pPr marL="742950" marR="0" lvl="0" indent="-74295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ko-KR" sz="3800" b="0" i="0" u="none" strike="noStrike" kern="1200" cap="none" spc="-9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j-cs"/>
              </a:rPr>
              <a:t>My SQL</a:t>
            </a:r>
          </a:p>
          <a:p>
            <a:pPr marL="742950" marR="0" lvl="0" indent="-74295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ko-KR" sz="3800" spc="-9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cs typeface="+mj-cs"/>
              </a:rPr>
              <a:t>Eclipse</a:t>
            </a:r>
          </a:p>
          <a:p>
            <a:pPr marL="742950" marR="0" lvl="0" indent="-74295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ko-KR" sz="3800" b="0" i="0" u="none" strike="noStrike" kern="1200" cap="none" spc="-9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j-cs"/>
              </a:rPr>
              <a:t>Apache Tomcat</a:t>
            </a:r>
          </a:p>
          <a:p>
            <a:pPr marL="742950" marR="0" lvl="0" indent="-74295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ko-KR" sz="3800" spc="-9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cs typeface="+mj-cs"/>
              </a:rPr>
              <a:t>JAVA SE 1.8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1571604" y="836553"/>
            <a:ext cx="3312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u="sng" dirty="0" smtClean="0">
                <a:gradFill>
                  <a:gsLst>
                    <a:gs pos="0">
                      <a:srgbClr val="00B0F0"/>
                    </a:gs>
                    <a:gs pos="100000">
                      <a:srgbClr val="00B0F0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Chapter 4</a:t>
            </a:r>
          </a:p>
        </p:txBody>
      </p:sp>
      <p:sp>
        <p:nvSpPr>
          <p:cNvPr id="5" name="제목 4"/>
          <p:cNvSpPr>
            <a:spLocks noGrp="1"/>
          </p:cNvSpPr>
          <p:nvPr>
            <p:ph type="ctrTitle"/>
          </p:nvPr>
        </p:nvSpPr>
        <p:spPr>
          <a:xfrm>
            <a:off x="1428728" y="1387471"/>
            <a:ext cx="6834016" cy="1470025"/>
          </a:xfrm>
        </p:spPr>
        <p:txBody>
          <a:bodyPr>
            <a:normAutofit/>
          </a:bodyPr>
          <a:lstStyle/>
          <a:p>
            <a:pPr algn="l"/>
            <a:r>
              <a:rPr lang="en-US" altLang="ko-KR" sz="3800" u="sng" spc="-90" dirty="0" smtClean="0">
                <a:latin typeface="한컴 윤체 M" pitchFamily="18" charset="-127"/>
                <a:ea typeface="한컴 윤체 M" pitchFamily="18" charset="-127"/>
              </a:rPr>
              <a:t>Technology </a:t>
            </a:r>
            <a:r>
              <a:rPr lang="en-US" altLang="ko-KR" sz="3800" b="0" spc="-90" dirty="0" smtClean="0">
                <a:latin typeface="한컴 윤체 M" pitchFamily="18" charset="-127"/>
                <a:ea typeface="한컴 윤체 M" pitchFamily="18" charset="-127"/>
              </a:rPr>
              <a:t>       </a:t>
            </a:r>
            <a:r>
              <a:rPr lang="en-US" altLang="ko-KR" sz="3800" u="sng" spc="-90" dirty="0" smtClean="0">
                <a:latin typeface="한컴 윤체 M" pitchFamily="18" charset="-127"/>
                <a:ea typeface="한컴 윤체 M" pitchFamily="18" charset="-127"/>
              </a:rPr>
              <a:t> Library</a:t>
            </a:r>
            <a:endParaRPr lang="ko-KR" altLang="en-US" sz="3800" u="sng" spc="-90" dirty="0">
              <a:latin typeface="한컴 윤체 M" pitchFamily="18" charset="-127"/>
              <a:ea typeface="한컴 윤체 M" pitchFamily="18" charset="-127"/>
            </a:endParaRPr>
          </a:p>
        </p:txBody>
      </p:sp>
      <p:sp>
        <p:nvSpPr>
          <p:cNvPr id="7" name="제목 4"/>
          <p:cNvSpPr txBox="1">
            <a:spLocks/>
          </p:cNvSpPr>
          <p:nvPr/>
        </p:nvSpPr>
        <p:spPr>
          <a:xfrm>
            <a:off x="1428728" y="3000372"/>
            <a:ext cx="6357982" cy="11430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742950" marR="0" lvl="0" indent="-74295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altLang="ko-KR" sz="3800" spc="-9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  <a:cs typeface="+mj-cs"/>
            </a:endParaRPr>
          </a:p>
        </p:txBody>
      </p:sp>
      <p:sp>
        <p:nvSpPr>
          <p:cNvPr id="6" name="제목 4"/>
          <p:cNvSpPr txBox="1">
            <a:spLocks/>
          </p:cNvSpPr>
          <p:nvPr/>
        </p:nvSpPr>
        <p:spPr>
          <a:xfrm>
            <a:off x="1452760" y="2928934"/>
            <a:ext cx="2690612" cy="3000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800" spc="-9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cs typeface="+mj-cs"/>
              </a:rPr>
              <a:t>J</a:t>
            </a:r>
            <a:r>
              <a:rPr kumimoji="0" lang="en-US" altLang="ko-KR" sz="3800" b="0" i="0" u="none" strike="noStrike" kern="1200" cap="none" spc="-9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j-cs"/>
              </a:rPr>
              <a:t>query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800" spc="-9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cs typeface="+mj-cs"/>
              </a:rPr>
              <a:t>JAVA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800" b="0" i="0" u="none" strike="noStrike" kern="1200" cap="none" spc="-9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j-cs"/>
              </a:rPr>
              <a:t>Mybatis</a:t>
            </a:r>
            <a:endParaRPr kumimoji="0" lang="en-US" altLang="ko-KR" sz="3800" b="0" i="0" u="none" strike="noStrike" kern="1200" cap="none" spc="-9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+mj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800" spc="-9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cs typeface="+mj-cs"/>
              </a:rPr>
              <a:t>Spring MVC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800" b="0" i="0" u="none" strike="noStrike" kern="1200" cap="none" spc="-9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j-cs"/>
              </a:rPr>
              <a:t>Ajax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800" spc="-90" dirty="0" err="1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cs typeface="+mj-cs"/>
              </a:rPr>
              <a:t>Javascript</a:t>
            </a:r>
            <a:endParaRPr lang="en-US" altLang="ko-KR" sz="3800" spc="-9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  <a:cs typeface="+mj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800" b="0" i="0" u="none" strike="noStrike" kern="1200" cap="none" spc="-9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j-cs"/>
              </a:rPr>
              <a:t>JSP</a:t>
            </a:r>
            <a:r>
              <a:rPr lang="ko-KR" altLang="en-US" sz="3800" spc="-9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cs typeface="+mj-cs"/>
              </a:rPr>
              <a:t> </a:t>
            </a:r>
            <a:r>
              <a:rPr lang="en-US" altLang="ko-KR" sz="3800" spc="-90" dirty="0" err="1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cs typeface="+mj-cs"/>
              </a:rPr>
              <a:t>Servlet</a:t>
            </a:r>
            <a:endParaRPr kumimoji="0" lang="en-US" altLang="ko-KR" sz="3800" b="0" i="0" u="none" strike="noStrike" kern="1200" cap="none" spc="-9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+mj-cs"/>
            </a:endParaRPr>
          </a:p>
        </p:txBody>
      </p:sp>
      <p:sp>
        <p:nvSpPr>
          <p:cNvPr id="9" name="제목 4"/>
          <p:cNvSpPr txBox="1">
            <a:spLocks/>
          </p:cNvSpPr>
          <p:nvPr/>
        </p:nvSpPr>
        <p:spPr>
          <a:xfrm>
            <a:off x="5167568" y="3071810"/>
            <a:ext cx="3905026" cy="2786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800" b="0" i="0" u="none" strike="noStrike" kern="1200" cap="none" spc="-9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j-cs"/>
              </a:rPr>
              <a:t>Google Map API</a:t>
            </a:r>
          </a:p>
          <a:p>
            <a:pPr lvl="0">
              <a:spcBef>
                <a:spcPct val="0"/>
              </a:spcBef>
            </a:pPr>
            <a:r>
              <a:rPr lang="en-US" altLang="ko-KR" sz="3800" spc="-9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cs typeface="+mj-cs"/>
              </a:rPr>
              <a:t>Mail</a:t>
            </a:r>
          </a:p>
          <a:p>
            <a:pPr lvl="0">
              <a:spcBef>
                <a:spcPct val="0"/>
              </a:spcBef>
            </a:pPr>
            <a:r>
              <a:rPr kumimoji="0" lang="en-US" altLang="ko-KR" sz="3800" b="0" i="0" u="none" strike="noStrike" kern="1200" cap="none" spc="-9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j-cs"/>
              </a:rPr>
              <a:t>Jackson</a:t>
            </a:r>
          </a:p>
          <a:p>
            <a:pPr lvl="0">
              <a:spcBef>
                <a:spcPct val="0"/>
              </a:spcBef>
            </a:pPr>
            <a:r>
              <a:rPr kumimoji="0" lang="en-US" altLang="ko-KR" sz="3800" b="0" i="0" u="none" strike="noStrike" kern="1200" cap="none" spc="-9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j-cs"/>
              </a:rPr>
              <a:t>tiles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3800" b="0" i="0" u="none" strike="noStrike" kern="1200" cap="none" spc="-9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>
          <a:xfrm>
            <a:off x="1331640" y="764704"/>
            <a:ext cx="6548264" cy="1470025"/>
          </a:xfrm>
        </p:spPr>
        <p:txBody>
          <a:bodyPr>
            <a:normAutofit/>
          </a:bodyPr>
          <a:lstStyle/>
          <a:p>
            <a:r>
              <a:rPr lang="en-US" altLang="ko-KR" sz="4400" spc="-90" dirty="0" smtClean="0">
                <a:latin typeface="한컴 윤체 M" pitchFamily="18" charset="-127"/>
                <a:ea typeface="한컴 윤체 M" pitchFamily="18" charset="-127"/>
              </a:rPr>
              <a:t>Data Base</a:t>
            </a:r>
            <a:endParaRPr lang="ko-KR" altLang="en-US" sz="4400" spc="-90" dirty="0">
              <a:latin typeface="한컴 윤체 M" pitchFamily="18" charset="-127"/>
              <a:ea typeface="한컴 윤체 M" pitchFamily="18" charset="-127"/>
            </a:endParaRPr>
          </a:p>
        </p:txBody>
      </p:sp>
      <p:sp>
        <p:nvSpPr>
          <p:cNvPr id="7" name="제목 4"/>
          <p:cNvSpPr txBox="1">
            <a:spLocks/>
          </p:cNvSpPr>
          <p:nvPr/>
        </p:nvSpPr>
        <p:spPr>
          <a:xfrm>
            <a:off x="1428728" y="3000372"/>
            <a:ext cx="6357982" cy="28575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742950" marR="0" lvl="0" indent="-74295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3800" spc="-9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  <a:cs typeface="+mj-cs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309350" y="2487719"/>
          <a:ext cx="2706806" cy="854881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706806"/>
              </a:tblGrid>
              <a:tr h="8548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House DB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3305354" y="4014279"/>
          <a:ext cx="2706806" cy="854881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706806"/>
              </a:tblGrid>
              <a:tr h="8548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Users DB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6185674" y="2492896"/>
          <a:ext cx="2706806" cy="854881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706806"/>
              </a:tblGrid>
              <a:tr h="8548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HouseWishlist</a:t>
                      </a:r>
                      <a:r>
                        <a:rPr lang="en-US" altLang="ko-KR" dirty="0" smtClean="0"/>
                        <a:t> DB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251520" y="5310423"/>
          <a:ext cx="2706806" cy="854881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706806"/>
              </a:tblGrid>
              <a:tr h="8548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HouseReply</a:t>
                      </a:r>
                      <a:r>
                        <a:rPr lang="en-US" altLang="ko-KR" dirty="0" smtClean="0"/>
                        <a:t> DB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6329690" y="5373216"/>
          <a:ext cx="2706806" cy="854881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706806"/>
              </a:tblGrid>
              <a:tr h="8548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House Payment</a:t>
                      </a:r>
                      <a:r>
                        <a:rPr lang="en-US" altLang="ko-KR" baseline="0" dirty="0" smtClean="0"/>
                        <a:t> DB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4" name="아래쪽 화살표 13"/>
          <p:cNvSpPr/>
          <p:nvPr/>
        </p:nvSpPr>
        <p:spPr>
          <a:xfrm rot="13249858">
            <a:off x="5962833" y="3483983"/>
            <a:ext cx="576064" cy="504056"/>
          </a:xfrm>
          <a:prstGeom prst="downArrow">
            <a:avLst/>
          </a:prstGeom>
          <a:gradFill flip="none" rotWithShape="1">
            <a:gsLst>
              <a:gs pos="1000">
                <a:srgbClr val="78DCF0"/>
              </a:gs>
              <a:gs pos="5000">
                <a:srgbClr val="30C9E8"/>
              </a:gs>
              <a:gs pos="70000">
                <a:srgbClr val="0D515F"/>
              </a:gs>
            </a:gsLst>
            <a:lin ang="2700000" scaled="1"/>
            <a:tileRect/>
          </a:gradFill>
          <a:ln>
            <a:noFill/>
          </a:ln>
          <a:effectLst>
            <a:outerShdw blurRad="101600" dist="76200" algn="tl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아래쪽 화살표 14"/>
          <p:cNvSpPr/>
          <p:nvPr/>
        </p:nvSpPr>
        <p:spPr>
          <a:xfrm rot="8290981">
            <a:off x="2794465" y="3484842"/>
            <a:ext cx="576064" cy="504056"/>
          </a:xfrm>
          <a:prstGeom prst="downArrow">
            <a:avLst/>
          </a:prstGeom>
          <a:gradFill flip="none" rotWithShape="1">
            <a:gsLst>
              <a:gs pos="1000">
                <a:srgbClr val="78DCF0"/>
              </a:gs>
              <a:gs pos="5000">
                <a:srgbClr val="30C9E8"/>
              </a:gs>
              <a:gs pos="70000">
                <a:srgbClr val="0D515F"/>
              </a:gs>
            </a:gsLst>
            <a:lin ang="2700000" scaled="1"/>
            <a:tileRect/>
          </a:gradFill>
          <a:ln>
            <a:noFill/>
          </a:ln>
          <a:effectLst>
            <a:outerShdw blurRad="101600" dist="76200" algn="tl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아래쪽 화살표 15"/>
          <p:cNvSpPr/>
          <p:nvPr/>
        </p:nvSpPr>
        <p:spPr>
          <a:xfrm rot="2546734">
            <a:off x="2722388" y="4812830"/>
            <a:ext cx="576064" cy="504056"/>
          </a:xfrm>
          <a:prstGeom prst="downArrow">
            <a:avLst/>
          </a:prstGeom>
          <a:gradFill flip="none" rotWithShape="1">
            <a:gsLst>
              <a:gs pos="1000">
                <a:srgbClr val="78DCF0"/>
              </a:gs>
              <a:gs pos="5000">
                <a:srgbClr val="30C9E8"/>
              </a:gs>
              <a:gs pos="70000">
                <a:srgbClr val="0D515F"/>
              </a:gs>
            </a:gsLst>
            <a:lin ang="2700000" scaled="1"/>
            <a:tileRect/>
          </a:gradFill>
          <a:ln>
            <a:noFill/>
          </a:ln>
          <a:effectLst>
            <a:outerShdw blurRad="101600" dist="76200" algn="tl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아래쪽 화살표 16"/>
          <p:cNvSpPr/>
          <p:nvPr/>
        </p:nvSpPr>
        <p:spPr>
          <a:xfrm rot="18930250">
            <a:off x="5962202" y="4883562"/>
            <a:ext cx="576064" cy="504056"/>
          </a:xfrm>
          <a:prstGeom prst="downArrow">
            <a:avLst/>
          </a:prstGeom>
          <a:gradFill flip="none" rotWithShape="1">
            <a:gsLst>
              <a:gs pos="1000">
                <a:srgbClr val="78DCF0"/>
              </a:gs>
              <a:gs pos="5000">
                <a:srgbClr val="30C9E8"/>
              </a:gs>
              <a:gs pos="70000">
                <a:srgbClr val="0D515F"/>
              </a:gs>
            </a:gsLst>
            <a:lin ang="2700000" scaled="1"/>
            <a:tileRect/>
          </a:gradFill>
          <a:ln>
            <a:noFill/>
          </a:ln>
          <a:effectLst>
            <a:outerShdw blurRad="101600" dist="76200" algn="tl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1071538" y="836553"/>
            <a:ext cx="3312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u="sng" dirty="0" smtClean="0">
                <a:gradFill>
                  <a:gsLst>
                    <a:gs pos="0">
                      <a:srgbClr val="00B0F0"/>
                    </a:gs>
                    <a:gs pos="100000">
                      <a:srgbClr val="00B0F0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Chapter 5</a:t>
            </a:r>
          </a:p>
        </p:txBody>
      </p:sp>
      <p:sp>
        <p:nvSpPr>
          <p:cNvPr id="5" name="제목 4"/>
          <p:cNvSpPr>
            <a:spLocks noGrp="1"/>
          </p:cNvSpPr>
          <p:nvPr>
            <p:ph type="ctrTitle"/>
          </p:nvPr>
        </p:nvSpPr>
        <p:spPr>
          <a:xfrm>
            <a:off x="1000100" y="1357298"/>
            <a:ext cx="6548264" cy="1470025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b="0" spc="-90" dirty="0" smtClean="0">
                <a:latin typeface="한컴 윤체 M" pitchFamily="18" charset="-127"/>
                <a:ea typeface="한컴 윤체 M" pitchFamily="18" charset="-127"/>
              </a:rPr>
              <a:t>Team Schedule</a:t>
            </a:r>
            <a:endParaRPr lang="ko-KR" altLang="en-US" sz="4400" b="0" spc="-90" dirty="0">
              <a:latin typeface="한컴 윤체 M" pitchFamily="18" charset="-127"/>
              <a:ea typeface="한컴 윤체 M" pitchFamily="18" charset="-127"/>
            </a:endParaRPr>
          </a:p>
        </p:txBody>
      </p:sp>
      <p:sp>
        <p:nvSpPr>
          <p:cNvPr id="7" name="제목 4"/>
          <p:cNvSpPr txBox="1">
            <a:spLocks/>
          </p:cNvSpPr>
          <p:nvPr/>
        </p:nvSpPr>
        <p:spPr>
          <a:xfrm>
            <a:off x="214314" y="3000372"/>
            <a:ext cx="8786842" cy="25717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/>
          <a:p>
            <a:pPr marL="742950" marR="0" lvl="0" indent="-74295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ko-KR" sz="3800" b="0" i="0" u="none" strike="noStrike" kern="1200" cap="none" spc="-9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j-cs"/>
              </a:rPr>
              <a:t>One Week:</a:t>
            </a:r>
            <a:r>
              <a:rPr kumimoji="0" lang="en-US" altLang="ko-KR" sz="3800" b="0" i="0" u="none" strike="noStrike" kern="1200" cap="none" spc="-9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j-cs"/>
              </a:rPr>
              <a:t> </a:t>
            </a:r>
            <a:r>
              <a:rPr kumimoji="0" lang="ko-KR" altLang="en-US" sz="3800" b="0" i="0" u="none" strike="noStrike" kern="1200" cap="none" spc="-9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j-cs"/>
              </a:rPr>
              <a:t>설계 및 팀원 동일 환경 구성</a:t>
            </a:r>
            <a:endParaRPr kumimoji="0" lang="en-US" altLang="ko-KR" sz="3800" b="0" i="0" u="none" strike="noStrike" kern="1200" cap="none" spc="-9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+mj-cs"/>
            </a:endParaRPr>
          </a:p>
          <a:p>
            <a:pPr marL="742950" marR="0" lvl="0" indent="-74295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ko-KR" sz="3800" b="0" i="0" u="none" strike="noStrike" kern="1200" cap="none" spc="-9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j-cs"/>
              </a:rPr>
              <a:t>Two</a:t>
            </a:r>
            <a:r>
              <a:rPr kumimoji="0" lang="en-US" altLang="ko-KR" sz="3800" b="0" i="0" u="none" strike="noStrike" kern="1200" cap="none" spc="-9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j-cs"/>
              </a:rPr>
              <a:t> Week: </a:t>
            </a:r>
            <a:r>
              <a:rPr kumimoji="0" lang="ko-KR" altLang="en-US" sz="3800" b="0" i="0" u="none" strike="noStrike" kern="1200" cap="none" spc="-9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j-cs"/>
              </a:rPr>
              <a:t>기능 구현 및 디자인</a:t>
            </a:r>
            <a:endParaRPr kumimoji="0" lang="en-US" altLang="ko-KR" sz="3800" b="0" i="0" u="none" strike="noStrike" kern="1200" cap="none" spc="-90" normalizeH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+mj-cs"/>
            </a:endParaRPr>
          </a:p>
          <a:p>
            <a:pPr marL="742950" marR="0" lvl="0" indent="-74295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ko-KR" sz="3800" b="0" i="0" u="none" strike="noStrike" kern="1200" cap="none" spc="-9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j-cs"/>
              </a:rPr>
              <a:t>Three Week: </a:t>
            </a:r>
            <a:r>
              <a:rPr kumimoji="0" lang="ko-KR" altLang="en-US" sz="3800" b="0" i="0" u="none" strike="noStrike" kern="1200" cap="none" spc="-90" normalizeH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j-cs"/>
              </a:rPr>
              <a:t>리펙토링</a:t>
            </a:r>
            <a:r>
              <a:rPr kumimoji="0" lang="ko-KR" altLang="en-US" sz="3800" b="0" i="0" u="none" strike="noStrike" kern="1200" cap="none" spc="-9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j-cs"/>
              </a:rPr>
              <a:t> 후 재 작업 및 </a:t>
            </a:r>
            <a:r>
              <a:rPr kumimoji="0" lang="en-US" altLang="ko-KR" sz="3800" b="0" i="0" u="none" strike="noStrike" kern="1200" cap="none" spc="-9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j-cs"/>
              </a:rPr>
              <a:t>Test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1-1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9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1" name="제목 4"/>
          <p:cNvSpPr>
            <a:spLocks noGrp="1"/>
          </p:cNvSpPr>
          <p:nvPr>
            <p:ph type="ctrTitle"/>
          </p:nvPr>
        </p:nvSpPr>
        <p:spPr>
          <a:xfrm>
            <a:off x="524066" y="714357"/>
            <a:ext cx="5200062" cy="842435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b="0" spc="-90" dirty="0" smtClean="0">
                <a:latin typeface="한컴 윤체 M" pitchFamily="18" charset="-127"/>
                <a:ea typeface="한컴 윤체 M" pitchFamily="18" charset="-127"/>
              </a:rPr>
              <a:t>Scenario</a:t>
            </a:r>
            <a:endParaRPr lang="ko-KR" altLang="en-US" sz="4400" b="0" spc="-90" dirty="0">
              <a:latin typeface="한컴 윤체 M" pitchFamily="18" charset="-127"/>
              <a:ea typeface="한컴 윤체 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6690" y="642918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u="sng" dirty="0" smtClean="0">
                <a:gradFill>
                  <a:gsLst>
                    <a:gs pos="0">
                      <a:srgbClr val="00B0F0"/>
                    </a:gs>
                    <a:gs pos="100000">
                      <a:srgbClr val="00B0F0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Chapter 6</a:t>
            </a:r>
          </a:p>
        </p:txBody>
      </p:sp>
      <p:sp>
        <p:nvSpPr>
          <p:cNvPr id="29" name="모서리가 둥근 직사각형 28"/>
          <p:cNvSpPr/>
          <p:nvPr/>
        </p:nvSpPr>
        <p:spPr>
          <a:xfrm>
            <a:off x="2483768" y="2276872"/>
            <a:ext cx="864096" cy="576064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chemeClr val="tx1"/>
                </a:solidFill>
                <a:latin typeface="HY얕은샘물M" pitchFamily="18" charset="-127"/>
                <a:ea typeface="HY얕은샘물M" pitchFamily="18" charset="-127"/>
              </a:rPr>
              <a:t>검 색</a:t>
            </a:r>
            <a:endParaRPr lang="ko-KR" altLang="en-US" sz="2000" b="1" dirty="0">
              <a:solidFill>
                <a:schemeClr val="tx1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  <p:sp>
        <p:nvSpPr>
          <p:cNvPr id="32" name="순서도: 추출 31"/>
          <p:cNvSpPr/>
          <p:nvPr/>
        </p:nvSpPr>
        <p:spPr>
          <a:xfrm>
            <a:off x="4427984" y="1556792"/>
            <a:ext cx="1008112" cy="432048"/>
          </a:xfrm>
          <a:prstGeom prst="flowChartExtra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순서도: 처리 32"/>
          <p:cNvSpPr/>
          <p:nvPr/>
        </p:nvSpPr>
        <p:spPr>
          <a:xfrm>
            <a:off x="4427984" y="1988840"/>
            <a:ext cx="1008112" cy="936104"/>
          </a:xfrm>
          <a:prstGeom prst="flowChartProcess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 dirty="0" err="1" smtClean="0">
                <a:solidFill>
                  <a:schemeClr val="tx1"/>
                </a:solidFill>
                <a:latin typeface="HY얕은샘물M" pitchFamily="18" charset="-127"/>
                <a:ea typeface="HY얕은샘물M" pitchFamily="18" charset="-127"/>
              </a:rPr>
              <a:t>숙</a:t>
            </a:r>
            <a:r>
              <a:rPr lang="ko-KR" altLang="en-US" sz="2400" dirty="0" smtClean="0">
                <a:solidFill>
                  <a:schemeClr val="tx1"/>
                </a:solidFill>
                <a:latin typeface="HY얕은샘물M" pitchFamily="18" charset="-127"/>
                <a:ea typeface="HY얕은샘물M" pitchFamily="18" charset="-127"/>
              </a:rPr>
              <a:t>  소</a:t>
            </a:r>
            <a:endParaRPr lang="en-US" altLang="ko-KR" sz="2400" dirty="0" smtClean="0">
              <a:solidFill>
                <a:schemeClr val="tx1"/>
              </a:solidFill>
              <a:latin typeface="HY얕은샘물M" pitchFamily="18" charset="-127"/>
              <a:ea typeface="HY얕은샘물M" pitchFamily="18" charset="-127"/>
            </a:endParaRPr>
          </a:p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HY얕은샘물M" pitchFamily="18" charset="-127"/>
                <a:ea typeface="HY얕은샘물M" pitchFamily="18" charset="-127"/>
              </a:rPr>
              <a:t>Data</a:t>
            </a:r>
            <a:endParaRPr lang="ko-KR" altLang="en-US" sz="2400" dirty="0">
              <a:solidFill>
                <a:schemeClr val="tx1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  <p:sp>
        <p:nvSpPr>
          <p:cNvPr id="35" name="오른쪽 화살표 34"/>
          <p:cNvSpPr/>
          <p:nvPr/>
        </p:nvSpPr>
        <p:spPr>
          <a:xfrm>
            <a:off x="3668643" y="2492896"/>
            <a:ext cx="508547" cy="196034"/>
          </a:xfrm>
          <a:prstGeom prst="rightArrow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2339752" y="3861048"/>
            <a:ext cx="1224136" cy="504056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chemeClr val="tx1"/>
                </a:solidFill>
                <a:latin typeface="HY얕은샘물M" pitchFamily="18" charset="-127"/>
                <a:ea typeface="HY얕은샘물M" pitchFamily="18" charset="-127"/>
              </a:rPr>
              <a:t>숙소등록하기</a:t>
            </a:r>
            <a:endParaRPr lang="ko-KR" altLang="en-US" sz="2400" dirty="0">
              <a:solidFill>
                <a:schemeClr val="tx1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683568" y="1844824"/>
            <a:ext cx="778996" cy="1728194"/>
            <a:chOff x="312450" y="2308875"/>
            <a:chExt cx="659150" cy="1408157"/>
          </a:xfrm>
        </p:grpSpPr>
        <p:cxnSp>
          <p:nvCxnSpPr>
            <p:cNvPr id="16" name="직선 연결선 15"/>
            <p:cNvCxnSpPr/>
            <p:nvPr/>
          </p:nvCxnSpPr>
          <p:spPr>
            <a:xfrm>
              <a:off x="611560" y="2852935"/>
              <a:ext cx="0" cy="6480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 flipH="1">
              <a:off x="323528" y="2852936"/>
              <a:ext cx="288032" cy="2880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>
              <a:off x="611560" y="2852936"/>
              <a:ext cx="360040" cy="2880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 flipH="1">
              <a:off x="323528" y="3501008"/>
              <a:ext cx="288032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>
              <a:off x="611560" y="3501008"/>
              <a:ext cx="288032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웃는 얼굴 41"/>
            <p:cNvSpPr/>
            <p:nvPr/>
          </p:nvSpPr>
          <p:spPr>
            <a:xfrm>
              <a:off x="312450" y="2308875"/>
              <a:ext cx="598466" cy="544061"/>
            </a:xfrm>
            <a:prstGeom prst="smileyFace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53" name="순서도: 추출 52"/>
          <p:cNvSpPr/>
          <p:nvPr/>
        </p:nvSpPr>
        <p:spPr>
          <a:xfrm>
            <a:off x="4427984" y="3717032"/>
            <a:ext cx="1008112" cy="432048"/>
          </a:xfrm>
          <a:prstGeom prst="flowChartExtra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4" name="순서도: 처리 53"/>
          <p:cNvSpPr/>
          <p:nvPr/>
        </p:nvSpPr>
        <p:spPr>
          <a:xfrm>
            <a:off x="4427984" y="4149080"/>
            <a:ext cx="1008112" cy="936104"/>
          </a:xfrm>
          <a:prstGeom prst="flowChartProcess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 dirty="0" err="1" smtClean="0">
                <a:solidFill>
                  <a:schemeClr val="tx1"/>
                </a:solidFill>
                <a:latin typeface="HY얕은샘물M" pitchFamily="18" charset="-127"/>
                <a:ea typeface="HY얕은샘물M" pitchFamily="18" charset="-127"/>
              </a:rPr>
              <a:t>숙</a:t>
            </a:r>
            <a:r>
              <a:rPr lang="ko-KR" altLang="en-US" sz="2400" dirty="0" smtClean="0">
                <a:solidFill>
                  <a:schemeClr val="tx1"/>
                </a:solidFill>
                <a:latin typeface="HY얕은샘물M" pitchFamily="18" charset="-127"/>
                <a:ea typeface="HY얕은샘물M" pitchFamily="18" charset="-127"/>
              </a:rPr>
              <a:t>  소</a:t>
            </a:r>
            <a:endParaRPr lang="en-US" altLang="ko-KR" sz="2400" dirty="0" smtClean="0">
              <a:solidFill>
                <a:schemeClr val="tx1"/>
              </a:solidFill>
              <a:latin typeface="HY얕은샘물M" pitchFamily="18" charset="-127"/>
              <a:ea typeface="HY얕은샘물M" pitchFamily="18" charset="-127"/>
            </a:endParaRPr>
          </a:p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HY얕은샘물M" pitchFamily="18" charset="-127"/>
                <a:ea typeface="HY얕은샘물M" pitchFamily="18" charset="-127"/>
              </a:rPr>
              <a:t>Data</a:t>
            </a:r>
            <a:endParaRPr lang="ko-KR" altLang="en-US" sz="2400" dirty="0">
              <a:solidFill>
                <a:schemeClr val="tx1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  <p:sp>
        <p:nvSpPr>
          <p:cNvPr id="57" name="타원형 설명선 56"/>
          <p:cNvSpPr/>
          <p:nvPr/>
        </p:nvSpPr>
        <p:spPr>
          <a:xfrm>
            <a:off x="2987824" y="1052736"/>
            <a:ext cx="1152128" cy="1008112"/>
          </a:xfrm>
          <a:prstGeom prst="wedgeEllipseCallout">
            <a:avLst/>
          </a:prstGeom>
          <a:gradFill flip="none" rotWithShape="1">
            <a:gsLst>
              <a:gs pos="1000">
                <a:srgbClr val="78DCF0"/>
              </a:gs>
              <a:gs pos="5000">
                <a:srgbClr val="30C9E8"/>
              </a:gs>
              <a:gs pos="70000">
                <a:srgbClr val="0D515F"/>
              </a:gs>
            </a:gsLst>
            <a:lin ang="2700000" scaled="1"/>
            <a:tileRect/>
          </a:gradFill>
          <a:ln>
            <a:noFill/>
          </a:ln>
          <a:effectLst>
            <a:outerShdw blurRad="101600" dist="76200" algn="tl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bg1"/>
                </a:solidFill>
                <a:latin typeface="HY얕은샘물M" pitchFamily="18" charset="-127"/>
                <a:ea typeface="HY얕은샘물M" pitchFamily="18" charset="-127"/>
              </a:rPr>
              <a:t>집 유형</a:t>
            </a:r>
            <a:endParaRPr lang="en-US" altLang="ko-KR" sz="1600" b="1" dirty="0" smtClean="0">
              <a:solidFill>
                <a:schemeClr val="bg1"/>
              </a:solidFill>
              <a:latin typeface="HY얕은샘물M" pitchFamily="18" charset="-127"/>
              <a:ea typeface="HY얕은샘물M" pitchFamily="18" charset="-127"/>
            </a:endParaRPr>
          </a:p>
          <a:p>
            <a:pPr algn="ctr"/>
            <a:r>
              <a:rPr lang="ko-KR" altLang="en-US" sz="1600" b="1" dirty="0" smtClean="0">
                <a:solidFill>
                  <a:schemeClr val="bg1"/>
                </a:solidFill>
                <a:latin typeface="HY얕은샘물M" pitchFamily="18" charset="-127"/>
                <a:ea typeface="HY얕은샘물M" pitchFamily="18" charset="-127"/>
              </a:rPr>
              <a:t>가격</a:t>
            </a:r>
            <a:endParaRPr lang="en-US" altLang="ko-KR" sz="1600" b="1" dirty="0" smtClean="0">
              <a:solidFill>
                <a:schemeClr val="bg1"/>
              </a:solidFill>
              <a:latin typeface="HY얕은샘물M" pitchFamily="18" charset="-127"/>
              <a:ea typeface="HY얕은샘물M" pitchFamily="18" charset="-127"/>
            </a:endParaRPr>
          </a:p>
          <a:p>
            <a:pPr algn="ctr"/>
            <a:r>
              <a:rPr lang="ko-KR" altLang="en-US" sz="1600" b="1" dirty="0" smtClean="0">
                <a:solidFill>
                  <a:schemeClr val="bg1"/>
                </a:solidFill>
                <a:latin typeface="HY얕은샘물M" pitchFamily="18" charset="-127"/>
                <a:ea typeface="HY얕은샘물M" pitchFamily="18" charset="-127"/>
              </a:rPr>
              <a:t>예약날짜</a:t>
            </a:r>
            <a:endParaRPr lang="ko-KR" altLang="en-US" sz="1600" b="1" dirty="0">
              <a:solidFill>
                <a:schemeClr val="bg1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  <p:sp>
        <p:nvSpPr>
          <p:cNvPr id="60" name="모서리가 둥근 직사각형 59"/>
          <p:cNvSpPr/>
          <p:nvPr/>
        </p:nvSpPr>
        <p:spPr>
          <a:xfrm>
            <a:off x="6228184" y="1628800"/>
            <a:ext cx="1224136" cy="792088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HY얕은샘물M" pitchFamily="18" charset="-127"/>
                <a:ea typeface="HY얕은샘물M" pitchFamily="18" charset="-127"/>
              </a:rPr>
              <a:t>Select</a:t>
            </a:r>
          </a:p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HY얕은샘물M" pitchFamily="18" charset="-127"/>
                <a:ea typeface="HY얕은샘물M" pitchFamily="18" charset="-127"/>
              </a:rPr>
              <a:t>(</a:t>
            </a:r>
            <a:r>
              <a:rPr lang="ko-KR" altLang="en-US" sz="2400" dirty="0" smtClean="0">
                <a:solidFill>
                  <a:schemeClr val="tx1"/>
                </a:solidFill>
                <a:latin typeface="HY얕은샘물M" pitchFamily="18" charset="-127"/>
                <a:ea typeface="HY얕은샘물M" pitchFamily="18" charset="-127"/>
              </a:rPr>
              <a:t>상세정보</a:t>
            </a:r>
            <a:r>
              <a:rPr lang="en-US" altLang="ko-KR" sz="2400" dirty="0" smtClean="0">
                <a:solidFill>
                  <a:schemeClr val="tx1"/>
                </a:solidFill>
                <a:latin typeface="HY얕은샘물M" pitchFamily="18" charset="-127"/>
                <a:ea typeface="HY얕은샘물M" pitchFamily="18" charset="-127"/>
              </a:rPr>
              <a:t>)</a:t>
            </a:r>
            <a:endParaRPr lang="ko-KR" altLang="en-US" sz="2400" dirty="0">
              <a:solidFill>
                <a:schemeClr val="tx1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  <p:sp>
        <p:nvSpPr>
          <p:cNvPr id="61" name="모서리가 둥근 직사각형 60"/>
          <p:cNvSpPr/>
          <p:nvPr/>
        </p:nvSpPr>
        <p:spPr>
          <a:xfrm>
            <a:off x="6300192" y="2636912"/>
            <a:ext cx="864096" cy="576064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chemeClr val="tx1"/>
                </a:solidFill>
                <a:latin typeface="HY얕은샘물M" pitchFamily="18" charset="-127"/>
                <a:ea typeface="HY얕은샘물M" pitchFamily="18" charset="-127"/>
              </a:rPr>
              <a:t>검 색</a:t>
            </a:r>
            <a:endParaRPr lang="ko-KR" altLang="en-US" sz="2000" b="1" dirty="0">
              <a:solidFill>
                <a:schemeClr val="tx1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  <p:sp>
        <p:nvSpPr>
          <p:cNvPr id="62" name="타원형 설명선 61"/>
          <p:cNvSpPr/>
          <p:nvPr/>
        </p:nvSpPr>
        <p:spPr>
          <a:xfrm>
            <a:off x="5436096" y="3429000"/>
            <a:ext cx="936104" cy="792088"/>
          </a:xfrm>
          <a:prstGeom prst="wedgeEllipseCallout">
            <a:avLst/>
          </a:prstGeom>
          <a:gradFill flip="none" rotWithShape="1">
            <a:gsLst>
              <a:gs pos="1000">
                <a:srgbClr val="78DCF0"/>
              </a:gs>
              <a:gs pos="5000">
                <a:srgbClr val="30C9E8"/>
              </a:gs>
              <a:gs pos="70000">
                <a:srgbClr val="0D515F"/>
              </a:gs>
            </a:gsLst>
            <a:lin ang="2700000" scaled="1"/>
            <a:tileRect/>
          </a:gradFill>
          <a:ln>
            <a:noFill/>
          </a:ln>
          <a:effectLst>
            <a:outerShdw blurRad="101600" dist="76200" algn="tl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  <a:latin typeface="HY얕은샘물M" pitchFamily="18" charset="-127"/>
                <a:ea typeface="HY얕은샘물M" pitchFamily="18" charset="-127"/>
              </a:rPr>
              <a:t>삭제</a:t>
            </a:r>
            <a:endParaRPr lang="en-US" altLang="ko-KR" sz="1600" b="1" dirty="0" smtClean="0">
              <a:solidFill>
                <a:schemeClr val="bg1"/>
              </a:solidFill>
              <a:latin typeface="HY얕은샘물M" pitchFamily="18" charset="-127"/>
              <a:ea typeface="HY얕은샘물M" pitchFamily="18" charset="-127"/>
            </a:endParaRPr>
          </a:p>
          <a:p>
            <a:pPr algn="ctr"/>
            <a:r>
              <a:rPr lang="ko-KR" altLang="en-US" sz="1600" b="1" dirty="0" smtClean="0">
                <a:solidFill>
                  <a:schemeClr val="bg1"/>
                </a:solidFill>
                <a:latin typeface="HY얕은샘물M" pitchFamily="18" charset="-127"/>
                <a:ea typeface="HY얕은샘물M" pitchFamily="18" charset="-127"/>
              </a:rPr>
              <a:t>수정</a:t>
            </a:r>
            <a:endParaRPr lang="ko-KR" altLang="en-US" sz="1600" b="1" dirty="0">
              <a:solidFill>
                <a:schemeClr val="bg1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  <p:sp>
        <p:nvSpPr>
          <p:cNvPr id="63" name="모서리가 둥근 직사각형 62"/>
          <p:cNvSpPr/>
          <p:nvPr/>
        </p:nvSpPr>
        <p:spPr>
          <a:xfrm>
            <a:off x="3563888" y="5517232"/>
            <a:ext cx="864096" cy="576064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chemeClr val="tx1"/>
                </a:solidFill>
                <a:latin typeface="HY얕은샘물M" pitchFamily="18" charset="-127"/>
                <a:ea typeface="HY얕은샘물M" pitchFamily="18" charset="-127"/>
              </a:rPr>
              <a:t>판매</a:t>
            </a:r>
            <a:endParaRPr lang="ko-KR" altLang="en-US" b="1" dirty="0">
              <a:solidFill>
                <a:schemeClr val="tx1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  <p:sp>
        <p:nvSpPr>
          <p:cNvPr id="64" name="모서리가 둥근 직사각형 63"/>
          <p:cNvSpPr/>
          <p:nvPr/>
        </p:nvSpPr>
        <p:spPr>
          <a:xfrm>
            <a:off x="5364088" y="5517232"/>
            <a:ext cx="864096" cy="576064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chemeClr val="tx1"/>
                </a:solidFill>
                <a:latin typeface="HY얕은샘물M" pitchFamily="18" charset="-127"/>
                <a:ea typeface="HY얕은샘물M" pitchFamily="18" charset="-127"/>
              </a:rPr>
              <a:t>구매</a:t>
            </a:r>
            <a:endParaRPr lang="ko-KR" altLang="en-US" sz="2000" b="1" dirty="0">
              <a:solidFill>
                <a:schemeClr val="tx1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  <p:sp>
        <p:nvSpPr>
          <p:cNvPr id="66" name="오른쪽 화살표 65"/>
          <p:cNvSpPr/>
          <p:nvPr/>
        </p:nvSpPr>
        <p:spPr>
          <a:xfrm rot="7669293">
            <a:off x="3975415" y="5190232"/>
            <a:ext cx="394216" cy="141075"/>
          </a:xfrm>
          <a:prstGeom prst="rightArrow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7" name="오른쪽 화살표 66"/>
          <p:cNvSpPr/>
          <p:nvPr/>
        </p:nvSpPr>
        <p:spPr>
          <a:xfrm rot="3392995">
            <a:off x="5503533" y="5217988"/>
            <a:ext cx="394216" cy="141075"/>
          </a:xfrm>
          <a:prstGeom prst="rightArrow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8" name="오른쪽 화살표 67"/>
          <p:cNvSpPr/>
          <p:nvPr/>
        </p:nvSpPr>
        <p:spPr>
          <a:xfrm>
            <a:off x="1763688" y="2492896"/>
            <a:ext cx="508547" cy="196034"/>
          </a:xfrm>
          <a:prstGeom prst="rightArrow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9" name="오른쪽 화살표 68"/>
          <p:cNvSpPr/>
          <p:nvPr/>
        </p:nvSpPr>
        <p:spPr>
          <a:xfrm rot="2439503">
            <a:off x="1619672" y="3717032"/>
            <a:ext cx="508547" cy="196034"/>
          </a:xfrm>
          <a:prstGeom prst="rightArrow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0" name="오른쪽 화살표 69"/>
          <p:cNvSpPr/>
          <p:nvPr/>
        </p:nvSpPr>
        <p:spPr>
          <a:xfrm rot="1205157">
            <a:off x="3710387" y="4219083"/>
            <a:ext cx="508547" cy="196034"/>
          </a:xfrm>
          <a:prstGeom prst="rightArrow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1" name="오른쪽 화살표 70"/>
          <p:cNvSpPr/>
          <p:nvPr/>
        </p:nvSpPr>
        <p:spPr>
          <a:xfrm>
            <a:off x="5580112" y="1988840"/>
            <a:ext cx="508547" cy="196034"/>
          </a:xfrm>
          <a:prstGeom prst="rightArrow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2" name="오른쪽 화살표 71"/>
          <p:cNvSpPr/>
          <p:nvPr/>
        </p:nvSpPr>
        <p:spPr>
          <a:xfrm>
            <a:off x="5575621" y="2728910"/>
            <a:ext cx="508547" cy="196034"/>
          </a:xfrm>
          <a:prstGeom prst="rightArrow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668344" y="1196753"/>
            <a:ext cx="64807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latin typeface="HY얕은샘물M" pitchFamily="18" charset="-127"/>
                <a:ea typeface="HY얕은샘물M" pitchFamily="18" charset="-127"/>
              </a:rPr>
              <a:t>예약</a:t>
            </a:r>
            <a:endParaRPr lang="ko-KR" altLang="en-US" dirty="0">
              <a:solidFill>
                <a:schemeClr val="bg1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7740352" y="1772816"/>
            <a:ext cx="64807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latin typeface="HY얕은샘물M" pitchFamily="18" charset="-127"/>
                <a:ea typeface="HY얕은샘물M" pitchFamily="18" charset="-127"/>
              </a:rPr>
              <a:t>후기</a:t>
            </a:r>
            <a:endParaRPr lang="ko-KR" altLang="en-US" dirty="0">
              <a:solidFill>
                <a:schemeClr val="bg1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7740352" y="2348881"/>
            <a:ext cx="108012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latin typeface="HY얕은샘물M" pitchFamily="18" charset="-127"/>
                <a:ea typeface="HY얕은샘물M" pitchFamily="18" charset="-127"/>
              </a:rPr>
              <a:t>위시리스트</a:t>
            </a:r>
            <a:endParaRPr lang="ko-KR" altLang="en-US" dirty="0">
              <a:solidFill>
                <a:schemeClr val="bg1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  <p:cxnSp>
        <p:nvCxnSpPr>
          <p:cNvPr id="82" name="직선 연결선 81"/>
          <p:cNvCxnSpPr/>
          <p:nvPr/>
        </p:nvCxnSpPr>
        <p:spPr>
          <a:xfrm flipH="1">
            <a:off x="7524328" y="1484784"/>
            <a:ext cx="216024" cy="50405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/>
          <p:cNvCxnSpPr>
            <a:endCxn id="79" idx="1"/>
          </p:cNvCxnSpPr>
          <p:nvPr/>
        </p:nvCxnSpPr>
        <p:spPr>
          <a:xfrm>
            <a:off x="7524328" y="1988840"/>
            <a:ext cx="216024" cy="14809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/>
          <p:cNvCxnSpPr>
            <a:endCxn id="80" idx="1"/>
          </p:cNvCxnSpPr>
          <p:nvPr/>
        </p:nvCxnSpPr>
        <p:spPr>
          <a:xfrm>
            <a:off x="7524328" y="1988840"/>
            <a:ext cx="216024" cy="59087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2555776" y="6165304"/>
            <a:ext cx="1944216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HY얕은샘물M" pitchFamily="18" charset="-127"/>
                <a:ea typeface="HY얕은샘물M" pitchFamily="18" charset="-127"/>
              </a:rPr>
              <a:t>(</a:t>
            </a:r>
            <a:r>
              <a:rPr lang="ko-KR" altLang="en-US" sz="2400" dirty="0" smtClean="0">
                <a:solidFill>
                  <a:schemeClr val="bg1"/>
                </a:solidFill>
                <a:latin typeface="HY얕은샘물M" pitchFamily="18" charset="-127"/>
                <a:ea typeface="HY얕은샘물M" pitchFamily="18" charset="-127"/>
              </a:rPr>
              <a:t>입금확인</a:t>
            </a:r>
            <a:r>
              <a:rPr lang="en-US" altLang="ko-KR" sz="2400" dirty="0" smtClean="0">
                <a:solidFill>
                  <a:schemeClr val="bg1"/>
                </a:solidFill>
                <a:latin typeface="HY얕은샘물M" pitchFamily="18" charset="-127"/>
                <a:ea typeface="HY얕은샘물M" pitchFamily="18" charset="-127"/>
              </a:rPr>
              <a:t>, </a:t>
            </a:r>
            <a:r>
              <a:rPr lang="ko-KR" altLang="en-US" sz="2400" dirty="0" smtClean="0">
                <a:solidFill>
                  <a:schemeClr val="bg1"/>
                </a:solidFill>
                <a:latin typeface="HY얕은샘물M" pitchFamily="18" charset="-127"/>
                <a:ea typeface="HY얕은샘물M" pitchFamily="18" charset="-127"/>
              </a:rPr>
              <a:t>예약승인</a:t>
            </a:r>
            <a:r>
              <a:rPr lang="en-US" altLang="ko-KR" sz="2400" dirty="0" smtClean="0">
                <a:solidFill>
                  <a:schemeClr val="bg1"/>
                </a:solidFill>
                <a:latin typeface="HY얕은샘물M" pitchFamily="18" charset="-127"/>
                <a:ea typeface="HY얕은샘물M" pitchFamily="18" charset="-127"/>
              </a:rPr>
              <a:t>)</a:t>
            </a:r>
            <a:endParaRPr lang="ko-KR" altLang="en-US" dirty="0">
              <a:solidFill>
                <a:schemeClr val="bg1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5292080" y="6165305"/>
            <a:ext cx="295232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HY얕은샘물M" pitchFamily="18" charset="-127"/>
                <a:ea typeface="HY얕은샘물M" pitchFamily="18" charset="-127"/>
              </a:rPr>
              <a:t>(</a:t>
            </a:r>
            <a:r>
              <a:rPr lang="ko-KR" altLang="en-US" sz="2400" dirty="0" smtClean="0">
                <a:solidFill>
                  <a:schemeClr val="bg1"/>
                </a:solidFill>
                <a:latin typeface="HY얕은샘물M" pitchFamily="18" charset="-127"/>
                <a:ea typeface="HY얕은샘물M" pitchFamily="18" charset="-127"/>
              </a:rPr>
              <a:t>예약취소</a:t>
            </a:r>
            <a:r>
              <a:rPr lang="en-US" altLang="ko-KR" sz="2400" dirty="0" smtClean="0">
                <a:solidFill>
                  <a:schemeClr val="bg1"/>
                </a:solidFill>
                <a:latin typeface="HY얕은샘물M" pitchFamily="18" charset="-127"/>
                <a:ea typeface="HY얕은샘물M" pitchFamily="18" charset="-127"/>
              </a:rPr>
              <a:t>, </a:t>
            </a:r>
            <a:r>
              <a:rPr lang="ko-KR" altLang="en-US" sz="2400" dirty="0" smtClean="0">
                <a:solidFill>
                  <a:schemeClr val="bg1"/>
                </a:solidFill>
                <a:latin typeface="HY얕은샘물M" pitchFamily="18" charset="-127"/>
                <a:ea typeface="HY얕은샘물M" pitchFamily="18" charset="-127"/>
              </a:rPr>
              <a:t>예약문의</a:t>
            </a:r>
            <a:r>
              <a:rPr lang="en-US" altLang="ko-KR" sz="2400" dirty="0" smtClean="0">
                <a:solidFill>
                  <a:schemeClr val="bg1"/>
                </a:solidFill>
                <a:latin typeface="HY얕은샘물M" pitchFamily="18" charset="-127"/>
                <a:ea typeface="HY얕은샘물M" pitchFamily="18" charset="-127"/>
              </a:rPr>
              <a:t>, </a:t>
            </a:r>
            <a:r>
              <a:rPr lang="ko-KR" altLang="en-US" sz="2400" dirty="0" smtClean="0">
                <a:solidFill>
                  <a:schemeClr val="bg1"/>
                </a:solidFill>
                <a:latin typeface="HY얕은샘물M" pitchFamily="18" charset="-127"/>
                <a:ea typeface="HY얕은샘물M" pitchFamily="18" charset="-127"/>
              </a:rPr>
              <a:t>예약수정</a:t>
            </a:r>
            <a:r>
              <a:rPr lang="en-US" altLang="ko-KR" sz="2400" dirty="0" smtClean="0">
                <a:solidFill>
                  <a:schemeClr val="bg1"/>
                </a:solidFill>
                <a:latin typeface="HY얕은샘물M" pitchFamily="18" charset="-127"/>
                <a:ea typeface="HY얕은샘물M" pitchFamily="18" charset="-127"/>
              </a:rPr>
              <a:t>)</a:t>
            </a:r>
            <a:endParaRPr lang="ko-KR" altLang="en-US" dirty="0">
              <a:solidFill>
                <a:schemeClr val="bg1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691680" y="1916832"/>
            <a:ext cx="576064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latin typeface="HY얕은샘물M" pitchFamily="18" charset="-127"/>
                <a:ea typeface="HY얕은샘물M" pitchFamily="18" charset="-127"/>
              </a:rPr>
              <a:t>구매</a:t>
            </a:r>
            <a:endParaRPr lang="ko-KR" altLang="en-US" dirty="0">
              <a:solidFill>
                <a:schemeClr val="bg1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971600" y="3861048"/>
            <a:ext cx="72008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latin typeface="HY얕은샘물M" pitchFamily="18" charset="-127"/>
                <a:ea typeface="HY얕은샘물M" pitchFamily="18" charset="-127"/>
              </a:rPr>
              <a:t>판매</a:t>
            </a:r>
            <a:endParaRPr lang="ko-KR" altLang="en-US" dirty="0">
              <a:solidFill>
                <a:schemeClr val="bg1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사용자 지정 6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B0F0"/>
      </a:hlink>
      <a:folHlink>
        <a:srgbClr val="595959"/>
      </a:folHlink>
    </a:clrScheme>
    <a:fontScheme name="나눔명조 ExtraBold">
      <a:majorFont>
        <a:latin typeface="나눔명조 ExtraBold"/>
        <a:ea typeface="나눔명조 ExtraBold"/>
        <a:cs typeface=""/>
      </a:majorFont>
      <a:minorFont>
        <a:latin typeface="나눔명조 ExtraBold"/>
        <a:ea typeface="나눔명조 ExtraBol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1000">
              <a:srgbClr val="78DCF0"/>
            </a:gs>
            <a:gs pos="5000">
              <a:srgbClr val="30C9E8"/>
            </a:gs>
            <a:gs pos="70000">
              <a:srgbClr val="0D515F"/>
            </a:gs>
          </a:gsLst>
          <a:lin ang="2700000" scaled="1"/>
          <a:tileRect/>
        </a:gradFill>
        <a:ln>
          <a:noFill/>
        </a:ln>
        <a:effectLst>
          <a:outerShdw blurRad="101600" dist="76200" algn="tl" rotWithShape="0">
            <a:prstClr val="black">
              <a:alpha val="55000"/>
            </a:prstClr>
          </a:outerShdw>
        </a:effectLst>
      </a:spPr>
      <a:bodyPr rtlCol="0" anchor="ctr"/>
      <a:lstStyle>
        <a:defPPr algn="ctr">
          <a:defRPr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5689</TotalTime>
  <Words>286</Words>
  <Application>Microsoft Office PowerPoint</Application>
  <PresentationFormat>화면 슬라이드 쇼(4:3)</PresentationFormat>
  <Paragraphs>113</Paragraphs>
  <Slides>13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4" baseType="lpstr">
      <vt:lpstr>굴림</vt:lpstr>
      <vt:lpstr>Arial</vt:lpstr>
      <vt:lpstr>나눔명조 ExtraBold</vt:lpstr>
      <vt:lpstr>KaiTi</vt:lpstr>
      <vt:lpstr>a옛날목욕탕L</vt:lpstr>
      <vt:lpstr>나눔고딕</vt:lpstr>
      <vt:lpstr>한컴 윤체 M</vt:lpstr>
      <vt:lpstr>HY얕은샘물M</vt:lpstr>
      <vt:lpstr>맑은 고딕</vt:lpstr>
      <vt:lpstr>나눔고딕 ExtraBold</vt:lpstr>
      <vt:lpstr>Office 테마</vt:lpstr>
      <vt:lpstr>Healing House</vt:lpstr>
      <vt:lpstr>목차</vt:lpstr>
      <vt:lpstr>개 요</vt:lpstr>
      <vt:lpstr>프로그램 소개</vt:lpstr>
      <vt:lpstr>구현 환경(Window Os)</vt:lpstr>
      <vt:lpstr>Technology         Library</vt:lpstr>
      <vt:lpstr>Data Base</vt:lpstr>
      <vt:lpstr>Team Schedule</vt:lpstr>
      <vt:lpstr>Scenario</vt:lpstr>
      <vt:lpstr>프로젝트 시연</vt:lpstr>
      <vt:lpstr>Review</vt:lpstr>
      <vt:lpstr>After Schedule</vt:lpstr>
      <vt:lpstr>감사합니다.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네이버 한글캠페인</dc:creator>
  <cp:lastModifiedBy>KOSTA</cp:lastModifiedBy>
  <cp:revision>47</cp:revision>
  <dcterms:created xsi:type="dcterms:W3CDTF">2011-08-23T09:45:48Z</dcterms:created>
  <dcterms:modified xsi:type="dcterms:W3CDTF">2015-06-01T06:05:08Z</dcterms:modified>
</cp:coreProperties>
</file>