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96" r:id="rId3"/>
    <p:sldMasterId id="2147483708" r:id="rId4"/>
    <p:sldMasterId id="2147483720" r:id="rId5"/>
  </p:sldMasterIdLst>
  <p:notesMasterIdLst>
    <p:notesMasterId r:id="rId31"/>
  </p:notesMasterIdLst>
  <p:sldIdLst>
    <p:sldId id="256" r:id="rId6"/>
    <p:sldId id="257" r:id="rId7"/>
    <p:sldId id="265" r:id="rId8"/>
    <p:sldId id="267" r:id="rId9"/>
    <p:sldId id="268" r:id="rId10"/>
    <p:sldId id="280" r:id="rId11"/>
    <p:sldId id="276" r:id="rId12"/>
    <p:sldId id="281" r:id="rId13"/>
    <p:sldId id="285" r:id="rId14"/>
    <p:sldId id="269" r:id="rId15"/>
    <p:sldId id="286" r:id="rId16"/>
    <p:sldId id="288" r:id="rId17"/>
    <p:sldId id="291" r:id="rId18"/>
    <p:sldId id="287" r:id="rId19"/>
    <p:sldId id="258" r:id="rId20"/>
    <p:sldId id="259" r:id="rId21"/>
    <p:sldId id="270" r:id="rId22"/>
    <p:sldId id="271" r:id="rId23"/>
    <p:sldId id="272" r:id="rId24"/>
    <p:sldId id="273" r:id="rId25"/>
    <p:sldId id="274" r:id="rId26"/>
    <p:sldId id="275" r:id="rId27"/>
    <p:sldId id="260" r:id="rId28"/>
    <p:sldId id="261" r:id="rId29"/>
    <p:sldId id="26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DFB3-E2C1-489A-83ED-F3F7D26EF7E0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57B89-4A28-4D41-9E34-F728B6A862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60191&amp;ref=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rms.naver.com/entry.nhn?docId=851088&amp;ref=y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그룹 작업을 지원하기 위한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컴퓨터 시스템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약칭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협의의 의미로는 그룹 작업의 지원을 가능하게 하는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소프트웨어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일컫는다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57B89-4A28-4D41-9E34-F728B6A862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DCF4-8625-41D2-A7CB-BA10D3594BD5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42CD-DA4F-494D-A239-D27B35E700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DCF4-8625-41D2-A7CB-BA10D3594B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42CD-DA4F-494D-A239-D27B35E7002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2:8080/FirstProject/jsp/main.js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5" Type="http://schemas.openxmlformats.org/officeDocument/2006/relationships/hyperlink" Target="111111111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5" Type="http://schemas.openxmlformats.org/officeDocument/2006/relationships/hyperlink" Target="111111111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hyperlink" Target="11111111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1111111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4052664"/>
            <a:ext cx="6400800" cy="1752600"/>
          </a:xfrm>
        </p:spPr>
        <p:txBody>
          <a:bodyPr>
            <a:normAutofit/>
          </a:bodyPr>
          <a:lstStyle/>
          <a:p>
            <a:pPr lvl="5" algn="l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가충호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5" algn="l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권옥경  김세종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5" algn="l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이종상  최상경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kosta\Desktop\note\Project\workspace\FirstProject\WebContent\jsp\images\background.png"/>
          <p:cNvPicPr>
            <a:picLocks noChangeAspect="1" noChangeArrowheads="1"/>
          </p:cNvPicPr>
          <p:nvPr/>
        </p:nvPicPr>
        <p:blipFill>
          <a:blip r:embed="rId3" cstate="print"/>
          <a:srcRect l="38187" t="19860" r="36613" b="46538"/>
          <a:stretch>
            <a:fillRect/>
          </a:stretch>
        </p:blipFill>
        <p:spPr bwMode="auto">
          <a:xfrm>
            <a:off x="2555776" y="764704"/>
            <a:ext cx="4248472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3"/>
          </p:cNvPr>
          <p:cNvSpPr/>
          <p:nvPr/>
        </p:nvSpPr>
        <p:spPr>
          <a:xfrm>
            <a:off x="899592" y="2708920"/>
            <a:ext cx="734481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홈페이지 이동 </a:t>
            </a:r>
            <a:r>
              <a:rPr lang="en-US" altLang="ko-KR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!!!!!!</a:t>
            </a:r>
          </a:p>
          <a:p>
            <a:r>
              <a:rPr lang="ko-KR" altLang="en-US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클릭클릭클릭클</a:t>
            </a:r>
            <a:r>
              <a:rPr lang="ko-KR" altLang="en-US" sz="6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릭</a:t>
            </a:r>
            <a:endParaRPr lang="en-US" altLang="ko-KR" sz="6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kosta\Downloads\새 폴더\메인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2291" y="1456326"/>
            <a:ext cx="8663201" cy="3268818"/>
          </a:xfrm>
          <a:prstGeom prst="rect">
            <a:avLst/>
          </a:prstGeom>
          <a:noFill/>
        </p:spPr>
      </p:pic>
      <p:sp>
        <p:nvSpPr>
          <p:cNvPr id="5" name="직사각형 4">
            <a:hlinkClick r:id="rId5"/>
          </p:cNvPr>
          <p:cNvSpPr/>
          <p:nvPr/>
        </p:nvSpPr>
        <p:spPr>
          <a:xfrm>
            <a:off x="2627784" y="188640"/>
            <a:ext cx="42484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진행 상황</a:t>
            </a:r>
            <a:endParaRPr lang="en-US" altLang="ko-KR" sz="6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28184" y="3789040"/>
            <a:ext cx="1944216" cy="86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kosta\Downloads\새 폴더\메인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520" y="1412776"/>
            <a:ext cx="8424936" cy="4197167"/>
          </a:xfrm>
          <a:prstGeom prst="rect">
            <a:avLst/>
          </a:prstGeom>
          <a:noFill/>
        </p:spPr>
      </p:pic>
      <p:sp>
        <p:nvSpPr>
          <p:cNvPr id="5" name="직사각형 4">
            <a:hlinkClick r:id="rId5"/>
          </p:cNvPr>
          <p:cNvSpPr/>
          <p:nvPr/>
        </p:nvSpPr>
        <p:spPr>
          <a:xfrm>
            <a:off x="2627784" y="188640"/>
            <a:ext cx="42484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진행 상황</a:t>
            </a:r>
            <a:endParaRPr lang="en-US" altLang="ko-KR" sz="6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9784" y="5589240"/>
            <a:ext cx="1944216" cy="86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hlinkClick r:id="rId4"/>
          </p:cNvPr>
          <p:cNvSpPr/>
          <p:nvPr/>
        </p:nvSpPr>
        <p:spPr>
          <a:xfrm>
            <a:off x="2627784" y="188640"/>
            <a:ext cx="42484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진행 계획</a:t>
            </a:r>
            <a:endParaRPr lang="en-US" altLang="ko-KR" sz="6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1412776"/>
          <a:ext cx="8640961" cy="38452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4423"/>
                <a:gridCol w="1234423"/>
                <a:gridCol w="1234423"/>
                <a:gridCol w="1234423"/>
                <a:gridCol w="1234423"/>
                <a:gridCol w="1234423"/>
                <a:gridCol w="1234423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토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월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화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목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금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352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미완성페이지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Refactoring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</a:rPr>
                        <a:t>발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디자인 작업</a:t>
                      </a:r>
                      <a:r>
                        <a:rPr lang="en-US" altLang="ko-KR" sz="2400" dirty="0" smtClean="0"/>
                        <a:t>(CSS)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352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최종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완성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3"/>
          </p:cNvPr>
          <p:cNvSpPr/>
          <p:nvPr/>
        </p:nvSpPr>
        <p:spPr>
          <a:xfrm>
            <a:off x="899592" y="2708920"/>
            <a:ext cx="734481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감사합니다</a:t>
            </a:r>
            <a:r>
              <a:rPr lang="en-US" altLang="ko-KR" sz="6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endParaRPr lang="en-US" altLang="ko-KR" sz="6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60648"/>
            <a:ext cx="1952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2656"/>
            <a:ext cx="1971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78" y="3212976"/>
            <a:ext cx="895382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en-US" altLang="ko-KR" sz="40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3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Left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 smtClean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2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2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cap="none" spc="0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675" y="260649"/>
            <a:ext cx="625190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en-US" altLang="ko-KR" sz="40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3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Left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365104"/>
            <a:ext cx="2609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395" y="1268760"/>
            <a:ext cx="8856101" cy="374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60648"/>
            <a:ext cx="1952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2656"/>
            <a:ext cx="1971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78" y="3212976"/>
            <a:ext cx="895382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Left</a:t>
            </a: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Left</a:t>
            </a: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60648"/>
            <a:ext cx="1952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2656"/>
            <a:ext cx="1971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78" y="3212976"/>
            <a:ext cx="895382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Left</a:t>
            </a: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9139" y="920914"/>
            <a:ext cx="21916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</a:p>
          <a:p>
            <a:r>
              <a:rPr lang="en-US" altLang="ko-KR" sz="4000" b="1" u="sng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Concept</a:t>
            </a:r>
            <a:endParaRPr lang="en-US" altLang="ko-KR" sz="5400" b="1" u="sng" cap="none" spc="0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5229200"/>
            <a:ext cx="4752528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GroupWare</a:t>
            </a:r>
          </a:p>
          <a:p>
            <a:endParaRPr lang="en-US" altLang="ko-KR" sz="5400" b="1" u="sng" cap="none" spc="0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04664"/>
            <a:ext cx="6312273" cy="442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60648"/>
            <a:ext cx="1952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2656"/>
            <a:ext cx="1971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78" y="3212976"/>
            <a:ext cx="895382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Left</a:t>
            </a: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60648"/>
            <a:ext cx="1952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2656"/>
            <a:ext cx="1971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78" y="3212976"/>
            <a:ext cx="895382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Left</a:t>
            </a: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60648"/>
            <a:ext cx="1952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2656"/>
            <a:ext cx="1971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131840" y="62068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283968" y="728700"/>
            <a:ext cx="2016224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178" y="3212976"/>
            <a:ext cx="895382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Detail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Left</a:t>
            </a: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(module)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5229200"/>
            <a:ext cx="4752528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상위메뉴와 하위메뉴</a:t>
            </a:r>
            <a:endParaRPr lang="en-US" altLang="ko-KR" sz="32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indent="-742950"/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분리 </a:t>
            </a:r>
            <a:r>
              <a:rPr lang="en-US" altLang="ko-KR" sz="32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(JavaScript)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9139" y="920914"/>
            <a:ext cx="2236637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Student</a:t>
            </a:r>
          </a:p>
          <a:p>
            <a:pPr algn="r"/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Login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5" name="Picture 3" descr="C:\Users\kosta\Downloads\새 폴더\메인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627784" y="1312310"/>
            <a:ext cx="6257708" cy="2361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2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Professor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Login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5" name="Picture 3" descr="C:\Users\kosta\Downloads\새 폴더\메인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843808" y="980728"/>
            <a:ext cx="5832648" cy="2905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20914"/>
            <a:ext cx="2376264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2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Admin</a:t>
            </a:r>
            <a:endParaRPr lang="en-US" altLang="ko-KR" sz="3600" b="1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Login</a:t>
            </a:r>
          </a:p>
          <a:p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5" name="Picture 3" descr="C:\Users\kosta\Downloads\새 폴더\메인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843808" y="980728"/>
            <a:ext cx="5760640" cy="2905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ownloads\새 폴더\메인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836712"/>
            <a:ext cx="6257708" cy="2736304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99792" y="4077072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Mem_pwd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가충호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373216"/>
            <a:ext cx="3800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9139" y="920914"/>
            <a:ext cx="2188933" cy="37548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cap="none" spc="0" dirty="0" smtClean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altLang="ko-KR" sz="36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US" altLang="ko-KR" sz="3600" b="1" u="sng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Main</a:t>
            </a:r>
            <a:endParaRPr lang="en-US" altLang="ko-KR" sz="3600" b="1" u="sng" cap="none" spc="0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5400" b="1" u="sng" cap="none" spc="0" dirty="0">
              <a:ln w="18000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20914"/>
            <a:ext cx="237626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Table</a:t>
            </a:r>
          </a:p>
          <a:p>
            <a:pPr algn="r"/>
            <a:r>
              <a:rPr lang="en-US" altLang="ko-KR" sz="3600" b="1" u="sng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Login</a:t>
            </a:r>
            <a:endParaRPr lang="en-US" altLang="ko-KR" sz="54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99992" y="1293376"/>
          <a:ext cx="2255912" cy="1285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MEMBERS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Mem_num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Mem_name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Mem_pwd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915816" y="3093576"/>
          <a:ext cx="2255912" cy="1559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STUDENTS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Stu_state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Stu_birthday</a:t>
                      </a:r>
                      <a:r>
                        <a:rPr lang="en-US" altLang="ko-KR" baseline="0" dirty="0" smtClean="0"/>
                        <a:t> ………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228184" y="3093576"/>
          <a:ext cx="2255912" cy="1559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Stu_state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Stu_birthday</a:t>
                      </a:r>
                      <a:r>
                        <a:rPr lang="en-US" altLang="ko-KR" baseline="0" dirty="0" smtClean="0"/>
                        <a:t> ………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139952" y="2564904"/>
            <a:ext cx="144016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80112" y="2564904"/>
            <a:ext cx="172819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20914"/>
            <a:ext cx="2376264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Table</a:t>
            </a:r>
          </a:p>
          <a:p>
            <a:pPr algn="r"/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r"/>
            <a:endParaRPr lang="en-US" altLang="ko-KR" sz="40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47864" y="1052736"/>
          <a:ext cx="2255912" cy="183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Sub_code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Sub_hakjum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Emp_name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Sub_time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228184" y="332656"/>
          <a:ext cx="2255912" cy="2108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SUNGJUK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Sub_code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Sj_year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Sj_term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Sub_time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Sub_grade</a:t>
                      </a:r>
                      <a:r>
                        <a:rPr lang="en-US" altLang="ko-KR" baseline="0" dirty="0" smtClean="0"/>
                        <a:t> ........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347864" y="3717032"/>
          <a:ext cx="2255912" cy="2108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JANGHAK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Jh_year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Jh_term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Jh_name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Money_su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Money_ip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28184" y="3140968"/>
          <a:ext cx="2255912" cy="2108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SUB_DETAIL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Sub_code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Sub_hakjum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Lec_purpose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Lec_detail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Lec_exam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20914"/>
            <a:ext cx="2376264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  <a:p>
            <a:r>
              <a:rPr lang="en-US" altLang="ko-KR" sz="3600" b="1" u="sng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36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>
              <a:buFontTx/>
              <a:buChar char="-"/>
            </a:pPr>
            <a:r>
              <a:rPr lang="en-US" altLang="ko-KR" sz="3600" b="1" dirty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Table</a:t>
            </a:r>
          </a:p>
          <a:p>
            <a:pPr algn="r"/>
            <a:r>
              <a:rPr lang="en-US" altLang="ko-KR" sz="3600" b="1" dirty="0" smtClean="0">
                <a:ln w="18000">
                  <a:solidFill>
                    <a:srgbClr val="EEECE1">
                      <a:lumMod val="90000"/>
                    </a:srgbClr>
                  </a:solidFill>
                  <a:prstDash val="solid"/>
                  <a:miter lim="800000"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r"/>
            <a:endParaRPr lang="en-US" altLang="ko-KR" sz="4000" b="1" u="sng" dirty="0">
              <a:ln w="18000">
                <a:solidFill>
                  <a:srgbClr val="EEECE1">
                    <a:lumMod val="90000"/>
                  </a:srgbClr>
                </a:solidFill>
                <a:prstDash val="solid"/>
                <a:miter lim="800000"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03848" y="404664"/>
          <a:ext cx="2255912" cy="183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CHANGEMAJOR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Sub_code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Sub_hakjum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Emp_name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Sub_time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03848" y="2420888"/>
          <a:ext cx="2255912" cy="1559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ABSENCERETURN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Return_semester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Absence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300192" y="1700808"/>
          <a:ext cx="2255912" cy="183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PICKSUBJECT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Sub_code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Sub_hakjum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Emp_name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Sub_name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00192" y="3717032"/>
          <a:ext cx="2255912" cy="183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55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PICKSEASON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Stu_num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Sub_code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Sub_hakjum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Emp_name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err="1" smtClean="0"/>
                        <a:t>Sub_name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279</Words>
  <Application>Microsoft Office PowerPoint</Application>
  <PresentationFormat>화면 슬라이드 쇼(4:3)</PresentationFormat>
  <Paragraphs>214</Paragraphs>
  <Slides>25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Office 테마</vt:lpstr>
      <vt:lpstr>2_Office 테마</vt:lpstr>
      <vt:lpstr>4_Office 테마</vt:lpstr>
      <vt:lpstr>5_Office 테마</vt:lpstr>
      <vt:lpstr>6_Office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47</cp:revision>
  <dcterms:created xsi:type="dcterms:W3CDTF">2016-09-29T07:37:49Z</dcterms:created>
  <dcterms:modified xsi:type="dcterms:W3CDTF">2016-09-30T04:32:46Z</dcterms:modified>
</cp:coreProperties>
</file>