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92" r:id="rId4"/>
    <p:sldId id="291" r:id="rId5"/>
    <p:sldId id="281" r:id="rId6"/>
    <p:sldId id="290" r:id="rId7"/>
    <p:sldId id="282" r:id="rId8"/>
    <p:sldId id="276" r:id="rId9"/>
    <p:sldId id="283" r:id="rId10"/>
    <p:sldId id="29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22" autoAdjust="0"/>
    <p:restoredTop sz="94660"/>
  </p:normalViewPr>
  <p:slideViewPr>
    <p:cSldViewPr>
      <p:cViewPr varScale="1">
        <p:scale>
          <a:sx n="67" d="100"/>
          <a:sy n="67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68-8751-49B7-BCDE-F604702FA93F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80B-18E9-4CE9-999A-29C0369159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68-8751-49B7-BCDE-F604702FA93F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80B-18E9-4CE9-999A-29C0369159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68-8751-49B7-BCDE-F604702FA93F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80B-18E9-4CE9-999A-29C0369159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68-8751-49B7-BCDE-F604702FA93F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80B-18E9-4CE9-999A-29C0369159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68-8751-49B7-BCDE-F604702FA93F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80B-18E9-4CE9-999A-29C0369159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68-8751-49B7-BCDE-F604702FA93F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80B-18E9-4CE9-999A-29C0369159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68-8751-49B7-BCDE-F604702FA93F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80B-18E9-4CE9-999A-29C0369159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68-8751-49B7-BCDE-F604702FA93F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80B-18E9-4CE9-999A-29C0369159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68-8751-49B7-BCDE-F604702FA93F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80B-18E9-4CE9-999A-29C0369159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68-8751-49B7-BCDE-F604702FA93F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80B-18E9-4CE9-999A-29C0369159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468-8751-49B7-BCDE-F604702FA93F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80B-18E9-4CE9-999A-29C0369159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C468-8751-49B7-BCDE-F604702FA93F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880B-18E9-4CE9-999A-29C0369159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4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70547"/>
            <a:ext cx="8643998" cy="192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4000" b="1" dirty="0" smtClean="0">
                <a:latin typeface="HY강M" pitchFamily="18" charset="-127"/>
                <a:ea typeface="HY강M" pitchFamily="18" charset="-127"/>
              </a:rPr>
              <a:t>창업은 즐겁다</a:t>
            </a:r>
          </a:p>
          <a:p>
            <a:pPr algn="ctr">
              <a:lnSpc>
                <a:spcPct val="200000"/>
              </a:lnSpc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일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과 자신의 성장이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'1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순위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이다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! '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아이디어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로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승부하자</a:t>
            </a:r>
            <a:endParaRPr lang="ko-KR" altLang="en-US" sz="24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28926" y="3714752"/>
            <a:ext cx="3214710" cy="857256"/>
          </a:xfrm>
          <a:prstGeom prst="roundRect">
            <a:avLst>
              <a:gd name="adj" fmla="val 3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en-US" altLang="ko-KR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</a:t>
            </a:r>
            <a:r>
              <a:rPr lang="en-US" altLang="ko-KR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en-US" altLang="ko-KR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en-US" altLang="ko-KR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71736" y="4814840"/>
            <a:ext cx="3857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- 1st. Project - 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7290" y="1857364"/>
            <a:ext cx="6429420" cy="1643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sz="7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e </a:t>
            </a:r>
            <a:r>
              <a:rPr lang="en-US" altLang="ko-KR" sz="7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sz="7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72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endParaRPr lang="ko-KR" altLang="en-US" sz="7200" dirty="0">
              <a:solidFill>
                <a:schemeClr val="accent1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868" y="4071942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2400" b="1" dirty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785794"/>
            <a:ext cx="3500462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6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en-US" altLang="ko-KR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r>
              <a:rPr lang="en-US" altLang="ko-KR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60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r>
              <a:rPr lang="en-US" altLang="ko-KR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6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2066" y="1571612"/>
            <a:ext cx="3500462" cy="4643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M  a  </a:t>
            </a:r>
            <a:r>
              <a:rPr lang="en-US" altLang="ko-KR" sz="28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n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L  o  g  </a:t>
            </a:r>
            <a:r>
              <a:rPr lang="en-US" altLang="ko-KR" sz="28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n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카 테 고 리</a:t>
            </a:r>
            <a:endParaRPr lang="en-US" altLang="ko-KR" sz="28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등 </a:t>
            </a:r>
            <a:r>
              <a:rPr lang="ko-KR" altLang="en-US" sz="28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록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 기</a:t>
            </a:r>
            <a:endParaRPr lang="en-US" altLang="ko-KR" sz="28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설 문 조 사</a:t>
            </a:r>
            <a:endParaRPr lang="en-US" altLang="ko-KR" sz="28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 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</a:t>
            </a:r>
            <a:endParaRPr lang="en-US" altLang="ko-KR" sz="28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1249339" y="3393281"/>
            <a:ext cx="6215106" cy="15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500034" y="428604"/>
            <a:ext cx="6292169" cy="4857784"/>
            <a:chOff x="357158" y="357166"/>
            <a:chExt cx="8501122" cy="6286544"/>
          </a:xfrm>
        </p:grpSpPr>
        <p:sp>
          <p:nvSpPr>
            <p:cNvPr id="6" name="직사각형 5"/>
            <p:cNvSpPr/>
            <p:nvPr/>
          </p:nvSpPr>
          <p:spPr>
            <a:xfrm>
              <a:off x="6500826" y="357166"/>
              <a:ext cx="2357454" cy="3571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로그인    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57158" y="714356"/>
              <a:ext cx="8501122" cy="158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52"/>
            <p:cNvGrpSpPr/>
            <p:nvPr/>
          </p:nvGrpSpPr>
          <p:grpSpPr>
            <a:xfrm>
              <a:off x="357158" y="928670"/>
              <a:ext cx="8501122" cy="5715040"/>
              <a:chOff x="357158" y="2571744"/>
              <a:chExt cx="8501122" cy="4071966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1000100" y="5286388"/>
                <a:ext cx="5286412" cy="85725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4"/>
              <p:cNvGrpSpPr/>
              <p:nvPr/>
            </p:nvGrpSpPr>
            <p:grpSpPr>
              <a:xfrm>
                <a:off x="357158" y="2571744"/>
                <a:ext cx="8501122" cy="4071966"/>
                <a:chOff x="785786" y="1928802"/>
                <a:chExt cx="5572164" cy="4429156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785786" y="1928802"/>
                  <a:ext cx="5572164" cy="44291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just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Group Box"/>
                <p:cNvGrpSpPr/>
                <p:nvPr>
                  <p:custDataLst>
                    <p:tags r:id="rId1"/>
                  </p:custDataLst>
                </p:nvPr>
              </p:nvGrpSpPr>
              <p:grpSpPr>
                <a:xfrm>
                  <a:off x="1000100" y="3016664"/>
                  <a:ext cx="1643074" cy="1285886"/>
                  <a:chOff x="595686" y="2410034"/>
                  <a:chExt cx="1828800" cy="1804556"/>
                </a:xfrm>
              </p:grpSpPr>
              <p:sp>
                <p:nvSpPr>
                  <p:cNvPr id="10" name="Panel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595686" y="2568673"/>
                    <a:ext cx="1828800" cy="1645917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" name="Label"/>
                  <p:cNvSpPr txBox="1"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676813" y="2410034"/>
                    <a:ext cx="822482" cy="322927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txBody>
                  <a:bodyPr wrap="none" lIns="36576" tIns="9144" rIns="36576" bIns="9144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 err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쉑쉑버거</a:t>
                    </a:r>
                    <a:endPara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" name="Group Box"/>
                <p:cNvGrpSpPr/>
                <p:nvPr>
                  <p:custDataLst>
                    <p:tags r:id="rId2"/>
                  </p:custDataLst>
                </p:nvPr>
              </p:nvGrpSpPr>
              <p:grpSpPr>
                <a:xfrm>
                  <a:off x="2786050" y="3016664"/>
                  <a:ext cx="1643074" cy="1285886"/>
                  <a:chOff x="595686" y="2410046"/>
                  <a:chExt cx="1828800" cy="1804564"/>
                </a:xfrm>
              </p:grpSpPr>
              <p:sp>
                <p:nvSpPr>
                  <p:cNvPr id="37" name="Panel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595686" y="2568685"/>
                    <a:ext cx="1828800" cy="1645925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" name="Label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676813" y="2410046"/>
                    <a:ext cx="822482" cy="322928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txBody>
                  <a:bodyPr wrap="none" lIns="36576" tIns="9144" rIns="36576" bIns="9144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 err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쉑쉑버거</a:t>
                    </a:r>
                    <a:endPara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" name="Group Box"/>
                <p:cNvGrpSpPr/>
                <p:nvPr>
                  <p:custDataLst>
                    <p:tags r:id="rId3"/>
                  </p:custDataLst>
                </p:nvPr>
              </p:nvGrpSpPr>
              <p:grpSpPr>
                <a:xfrm>
                  <a:off x="4572000" y="3016666"/>
                  <a:ext cx="1643074" cy="1285885"/>
                  <a:chOff x="595686" y="2410041"/>
                  <a:chExt cx="1828800" cy="1804560"/>
                </a:xfrm>
              </p:grpSpPr>
              <p:sp>
                <p:nvSpPr>
                  <p:cNvPr id="40" name="Panel"/>
                  <p:cNvSpPr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595686" y="2568679"/>
                    <a:ext cx="1828800" cy="1645922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" name="Label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676813" y="2410041"/>
                    <a:ext cx="822482" cy="322928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txBody>
                  <a:bodyPr wrap="none" lIns="36576" tIns="9144" rIns="36576" bIns="9144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 err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쉑쉑버거</a:t>
                    </a:r>
                    <a:endPara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" name="Group Box"/>
                <p:cNvGrpSpPr/>
                <p:nvPr>
                  <p:custDataLst>
                    <p:tags r:id="rId4"/>
                  </p:custDataLst>
                </p:nvPr>
              </p:nvGrpSpPr>
              <p:grpSpPr>
                <a:xfrm>
                  <a:off x="1000100" y="4731176"/>
                  <a:ext cx="1643074" cy="1285886"/>
                  <a:chOff x="595686" y="2410043"/>
                  <a:chExt cx="1828800" cy="1804560"/>
                </a:xfrm>
              </p:grpSpPr>
              <p:sp>
                <p:nvSpPr>
                  <p:cNvPr id="43" name="Panel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595686" y="2568682"/>
                    <a:ext cx="1828800" cy="1645921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4" name="Label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676813" y="2410043"/>
                    <a:ext cx="822482" cy="322927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txBody>
                  <a:bodyPr wrap="none" lIns="36576" tIns="9144" rIns="36576" bIns="9144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 err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쉑쉑버거</a:t>
                    </a:r>
                    <a:endPara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2" name="Group Box"/>
                <p:cNvGrpSpPr/>
                <p:nvPr>
                  <p:custDataLst>
                    <p:tags r:id="rId5"/>
                  </p:custDataLst>
                </p:nvPr>
              </p:nvGrpSpPr>
              <p:grpSpPr>
                <a:xfrm>
                  <a:off x="2786050" y="4731176"/>
                  <a:ext cx="1643074" cy="1285886"/>
                  <a:chOff x="595686" y="2410043"/>
                  <a:chExt cx="1828800" cy="1804560"/>
                </a:xfrm>
              </p:grpSpPr>
              <p:sp>
                <p:nvSpPr>
                  <p:cNvPr id="46" name="Panel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595686" y="2568682"/>
                    <a:ext cx="1828800" cy="1645921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7" name="Label"/>
                  <p:cNvSpPr txBox="1"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676813" y="2410043"/>
                    <a:ext cx="822482" cy="322927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txBody>
                  <a:bodyPr wrap="none" lIns="36576" tIns="9144" rIns="36576" bIns="9144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 err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쉑쉑버거</a:t>
                    </a:r>
                    <a:endPara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3" name="Group Box"/>
                <p:cNvGrpSpPr/>
                <p:nvPr>
                  <p:custDataLst>
                    <p:tags r:id="rId6"/>
                  </p:custDataLst>
                </p:nvPr>
              </p:nvGrpSpPr>
              <p:grpSpPr>
                <a:xfrm>
                  <a:off x="4572000" y="4731176"/>
                  <a:ext cx="1643074" cy="1285886"/>
                  <a:chOff x="595686" y="2410046"/>
                  <a:chExt cx="1828800" cy="1804564"/>
                </a:xfrm>
              </p:grpSpPr>
              <p:sp>
                <p:nvSpPr>
                  <p:cNvPr id="49" name="Panel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595686" y="2568685"/>
                    <a:ext cx="1828800" cy="1645925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Label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676813" y="2410046"/>
                    <a:ext cx="822482" cy="322928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txBody>
                  <a:bodyPr wrap="none" lIns="36576" tIns="9144" rIns="36576" bIns="9144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 err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쉑쉑버거</a:t>
                    </a:r>
                    <a:endPara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30" name="직사각형 29"/>
              <p:cNvSpPr/>
              <p:nvPr/>
            </p:nvSpPr>
            <p:spPr>
              <a:xfrm>
                <a:off x="357158" y="2571745"/>
                <a:ext cx="1214446" cy="45973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FF0000"/>
                    </a:solidFill>
                  </a:rPr>
                  <a:t>휴게음식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571604" y="2571744"/>
                <a:ext cx="1214446" cy="4597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rgbClr val="FF0000"/>
                    </a:solidFill>
                  </a:rPr>
                  <a:t>스포츠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786050" y="2571744"/>
                <a:ext cx="1214446" cy="4597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FF0000"/>
                    </a:solidFill>
                  </a:rPr>
                  <a:t>주  류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000496" y="2571744"/>
                <a:ext cx="1214446" cy="4597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</a:rPr>
                  <a:t>~~~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214942" y="2571744"/>
                <a:ext cx="1214446" cy="4597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</a:rPr>
                  <a:t>Tip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공유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5" name="직선 연결선 34"/>
            <p:cNvCxnSpPr>
              <a:stCxn id="6" idx="0"/>
              <a:endCxn id="6" idx="2"/>
            </p:cNvCxnSpPr>
            <p:nvPr/>
          </p:nvCxnSpPr>
          <p:spPr>
            <a:xfrm rot="16200000" flipH="1">
              <a:off x="7500958" y="535761"/>
              <a:ext cx="357190" cy="158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7286644" y="1857364"/>
              <a:ext cx="1214446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FF0000"/>
                  </a:solidFill>
                </a:rPr>
                <a:t>글쓰기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928926" y="6273913"/>
              <a:ext cx="3571899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u="sng" dirty="0" smtClean="0">
                  <a:solidFill>
                    <a:srgbClr val="FF0000"/>
                  </a:solidFill>
                </a:rPr>
                <a:t>1  2  3  4  5  </a:t>
              </a:r>
              <a:r>
                <a:rPr lang="en-US" altLang="ko-KR" sz="1400" u="sng" dirty="0" smtClean="0">
                  <a:solidFill>
                    <a:srgbClr val="FF0000"/>
                  </a:solidFill>
                  <a:sym typeface="Wingdings" pitchFamily="2" charset="2"/>
                </a:rPr>
                <a:t></a:t>
              </a:r>
              <a:endParaRPr lang="ko-KR" altLang="en-US" sz="1400" u="sng" dirty="0">
                <a:solidFill>
                  <a:srgbClr val="FF0000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57158" y="357166"/>
              <a:ext cx="1643074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</a:t>
              </a:r>
              <a:r>
                <a:rPr lang="en-US" altLang="ko-KR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200" dirty="0" smtClean="0">
                  <a:solidFill>
                    <a:srgbClr val="0070C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</a:t>
              </a:r>
              <a:r>
                <a:rPr lang="en-US" altLang="ko-KR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</a:t>
              </a:r>
              <a:r>
                <a:rPr lang="en-US" altLang="ko-KR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</a:t>
              </a:r>
              <a:r>
                <a:rPr lang="en-US" altLang="ko-KR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n</a:t>
              </a:r>
              <a:r>
                <a:rPr lang="en-US" altLang="ko-KR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g</a:t>
              </a:r>
              <a:endPara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572132" y="4786322"/>
            <a:ext cx="3214710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B050"/>
                </a:solidFill>
              </a:rPr>
              <a:t>Story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Board</a:t>
            </a:r>
          </a:p>
          <a:p>
            <a:pPr algn="ctr"/>
            <a:r>
              <a:rPr lang="en-US" altLang="ko-KR" sz="2400" b="1" dirty="0" smtClean="0">
                <a:solidFill>
                  <a:srgbClr val="00B050"/>
                </a:solidFill>
              </a:rPr>
              <a:t>(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구 상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)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428604"/>
            <a:ext cx="893960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500694" y="1714488"/>
            <a:ext cx="3214710" cy="142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M a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 n  P a g e</a:t>
            </a:r>
          </a:p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        *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카테고리 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Hot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한 게시물 표시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        *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최신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Tip Board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게시물 표시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526241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4857752" y="642918"/>
            <a:ext cx="4143372" cy="142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</a:rPr>
              <a:t>Login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버튼 클릭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,</a:t>
            </a:r>
          </a:p>
          <a:p>
            <a:pPr algn="ctr"/>
            <a:endParaRPr lang="en-US" altLang="ko-KR" sz="1600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00B050"/>
                </a:solidFill>
              </a:rPr>
              <a:t>회원가입 되어있는 것으로 로그인 가능</a:t>
            </a:r>
            <a:endParaRPr lang="en-US" altLang="ko-KR" sz="1600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00B050"/>
                </a:solidFill>
              </a:rPr>
              <a:t>*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맞지 않은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ID / PW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는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Alert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창 띄우기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!!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643050"/>
            <a:ext cx="532200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428596" y="1000108"/>
            <a:ext cx="4143372" cy="142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B050"/>
                </a:solidFill>
              </a:rPr>
              <a:t>회원정보 수정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,</a:t>
            </a:r>
          </a:p>
          <a:p>
            <a:pPr algn="ctr"/>
            <a:endParaRPr lang="en-US" altLang="ko-KR" sz="1600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00B050"/>
                </a:solidFill>
              </a:rPr>
              <a:t>*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비밀번호만 수정가능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!!</a:t>
            </a:r>
          </a:p>
          <a:p>
            <a:pPr algn="ctr"/>
            <a:r>
              <a:rPr lang="en-US" altLang="ko-KR" sz="1600" b="1" dirty="0" smtClean="0">
                <a:solidFill>
                  <a:srgbClr val="00B050"/>
                </a:solidFill>
              </a:rPr>
              <a:t>( ID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는 변경 불가능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!! )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965" y="1071547"/>
            <a:ext cx="8488877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643438" y="214290"/>
            <a:ext cx="4214810" cy="142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카테고리 별 해당하는 게시물 선택 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</a:p>
          <a:p>
            <a:pPr algn="ctr"/>
            <a:endParaRPr lang="en-US" altLang="ko-KR" sz="16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이미지를 통해서 해당하는 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Content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로 이동</a:t>
            </a:r>
            <a:endParaRPr lang="en-US" altLang="ko-KR" sz="16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409276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214422"/>
            <a:ext cx="451074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4714876" y="5072074"/>
            <a:ext cx="4214842" cy="142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게시물 등록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삭제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수정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/ Reply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endParaRPr lang="en-US" altLang="ko-KR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로그인 되어있는 회원정보를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Name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으로 유지</a:t>
            </a: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428604"/>
            <a:ext cx="3714776" cy="467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28596" y="4714884"/>
            <a:ext cx="4214810" cy="142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7030A0"/>
                </a:solidFill>
              </a:rPr>
              <a:t>설문조사 등록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,</a:t>
            </a:r>
          </a:p>
          <a:p>
            <a:pPr algn="ctr"/>
            <a:endParaRPr lang="en-US" altLang="ko-KR" sz="1600" b="1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7030A0"/>
                </a:solidFill>
              </a:rPr>
              <a:t>질문을 추가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/ 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삭제 가능</a:t>
            </a:r>
            <a:endParaRPr lang="en-US" altLang="ko-KR" sz="1600" b="1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7030A0"/>
                </a:solidFill>
              </a:rPr>
              <a:t>해당하는 질문에 대해 답변추가</a:t>
            </a:r>
            <a:endParaRPr lang="en-US" altLang="ko-KR" sz="16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199</Words>
  <Application>Microsoft Office PowerPoint</Application>
  <PresentationFormat>화면 슬라이드 쇼(4:3)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kosta-HP</dc:creator>
  <cp:lastModifiedBy>kosta</cp:lastModifiedBy>
  <cp:revision>54</cp:revision>
  <dcterms:created xsi:type="dcterms:W3CDTF">2016-09-03T02:49:53Z</dcterms:created>
  <dcterms:modified xsi:type="dcterms:W3CDTF">2016-09-29T10:06:40Z</dcterms:modified>
</cp:coreProperties>
</file>