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  <p:sldId id="26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F24B-3A7B-4B56-8A08-3CDD2530BD32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9AE6-6EE2-431B-AB4C-642BEDAF91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F24B-3A7B-4B56-8A08-3CDD2530BD32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9AE6-6EE2-431B-AB4C-642BEDAF91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F24B-3A7B-4B56-8A08-3CDD2530BD32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9AE6-6EE2-431B-AB4C-642BEDAF91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F24B-3A7B-4B56-8A08-3CDD2530BD32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9AE6-6EE2-431B-AB4C-642BEDAF91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F24B-3A7B-4B56-8A08-3CDD2530BD32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9AE6-6EE2-431B-AB4C-642BEDAF91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F24B-3A7B-4B56-8A08-3CDD2530BD32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9AE6-6EE2-431B-AB4C-642BEDAF91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F24B-3A7B-4B56-8A08-3CDD2530BD32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9AE6-6EE2-431B-AB4C-642BEDAF91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F24B-3A7B-4B56-8A08-3CDD2530BD32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9AE6-6EE2-431B-AB4C-642BEDAF91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F24B-3A7B-4B56-8A08-3CDD2530BD32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9AE6-6EE2-431B-AB4C-642BEDAF91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F24B-3A7B-4B56-8A08-3CDD2530BD32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9AE6-6EE2-431B-AB4C-642BEDAF91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F24B-3A7B-4B56-8A08-3CDD2530BD32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9AE6-6EE2-431B-AB4C-642BEDAF91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0F24B-3A7B-4B56-8A08-3CDD2530BD32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69AE6-6EE2-431B-AB4C-642BEDAF91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771217" y="2571744"/>
            <a:ext cx="31582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배달의민족 도현" pitchFamily="50" charset="-127"/>
                <a:ea typeface="배달의민족 도현" pitchFamily="50" charset="-127"/>
              </a:rPr>
              <a:t>Study</a:t>
            </a:r>
            <a:r>
              <a:rPr lang="en-US" altLang="ko-KR" sz="8000" dirty="0" smtClean="0">
                <a:latin typeface="배달의민족 도현" pitchFamily="50" charset="-127"/>
                <a:ea typeface="배달의민족 도현" pitchFamily="50" charset="-127"/>
              </a:rPr>
              <a:t>53</a:t>
            </a:r>
            <a:endParaRPr lang="ko-KR" altLang="en-US" sz="44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kosta\Desktop\137857-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428868"/>
            <a:ext cx="1357322" cy="135732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3143240" y="285728"/>
            <a:ext cx="25154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배달의민족 도현" pitchFamily="50" charset="-127"/>
                <a:ea typeface="배달의민족 도현" pitchFamily="50" charset="-127"/>
              </a:rPr>
              <a:t>Concept</a:t>
            </a:r>
            <a:endParaRPr lang="ko-KR" altLang="en-US" sz="44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8712" y="1857364"/>
            <a:ext cx="848501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인근 지역 내 </a:t>
            </a:r>
            <a:r>
              <a:rPr lang="ko-KR" altLang="en-US" sz="3200" dirty="0" err="1" smtClean="0">
                <a:latin typeface="배달의민족 주아" pitchFamily="18" charset="-127"/>
                <a:ea typeface="배달의민족 주아" pitchFamily="18" charset="-127"/>
              </a:rPr>
              <a:t>스터디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 그룹에 참여하고 싶은 사람들을</a:t>
            </a:r>
            <a:endParaRPr lang="en-US" altLang="ko-KR" sz="32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위한 </a:t>
            </a:r>
            <a:r>
              <a:rPr lang="ko-KR" altLang="en-US" sz="3200" dirty="0" err="1" smtClean="0">
                <a:latin typeface="배달의민족 주아" pitchFamily="18" charset="-127"/>
                <a:ea typeface="배달의민족 주아" pitchFamily="18" charset="-127"/>
              </a:rPr>
              <a:t>스터디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 커뮤니티 사이트</a:t>
            </a:r>
            <a:endParaRPr lang="en-US" altLang="ko-KR" sz="32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32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>
              <a:buFontTx/>
              <a:buChar char="-"/>
            </a:pP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해당 </a:t>
            </a:r>
            <a:r>
              <a:rPr lang="ko-KR" altLang="en-US" sz="3200" dirty="0" err="1" smtClean="0">
                <a:latin typeface="배달의민족 주아" pitchFamily="18" charset="-127"/>
                <a:ea typeface="배달의민족 주아" pitchFamily="18" charset="-127"/>
              </a:rPr>
              <a:t>스터디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 그룹에 가입된 사람들끼리 채팅과 </a:t>
            </a:r>
            <a:r>
              <a:rPr lang="ko-KR" altLang="en-US" sz="3200" dirty="0" err="1" smtClean="0">
                <a:latin typeface="배달의민족 주아" pitchFamily="18" charset="-127"/>
                <a:ea typeface="배달의민족 주아" pitchFamily="18" charset="-127"/>
              </a:rPr>
              <a:t>스터디</a:t>
            </a:r>
            <a:endParaRPr lang="en-US" altLang="ko-KR" sz="32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200" dirty="0" err="1" smtClean="0">
                <a:latin typeface="배달의민족 주아" pitchFamily="18" charset="-127"/>
                <a:ea typeface="배달의민족 주아" pitchFamily="18" charset="-127"/>
              </a:rPr>
              <a:t>시작시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 그룹의 지역정보에 따라 </a:t>
            </a:r>
            <a:r>
              <a:rPr lang="ko-KR" altLang="en-US" sz="3200" dirty="0" err="1" smtClean="0">
                <a:latin typeface="배달의민족 주아" pitchFamily="18" charset="-127"/>
                <a:ea typeface="배달의민족 주아" pitchFamily="18" charset="-127"/>
              </a:rPr>
              <a:t>스터디</a:t>
            </a:r>
            <a:r>
              <a:rPr lang="ko-KR" altLang="en-US" sz="3200" dirty="0" err="1" smtClean="0">
                <a:latin typeface="배달의민족 주아" pitchFamily="18" charset="-127"/>
                <a:ea typeface="배달의민족 주아" pitchFamily="18" charset="-127"/>
              </a:rPr>
              <a:t>를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 할만한 장소를</a:t>
            </a:r>
            <a:endParaRPr lang="en-US" altLang="ko-KR" sz="32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추천</a:t>
            </a:r>
            <a:endParaRPr lang="en-US" altLang="ko-KR" sz="32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3214678" y="2428868"/>
            <a:ext cx="214314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35692" y="2243072"/>
            <a:ext cx="593432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개설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500694" y="1428736"/>
            <a:ext cx="1928826" cy="19288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>
                <a:latin typeface="배달의민족 주아" pitchFamily="18" charset="-127"/>
                <a:ea typeface="배달의민족 주아" pitchFamily="18" charset="-127"/>
              </a:rPr>
              <a:t>스터디룸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7" name="왼쪽 중괄호 46"/>
          <p:cNvSpPr/>
          <p:nvPr/>
        </p:nvSpPr>
        <p:spPr>
          <a:xfrm rot="5400000">
            <a:off x="2214546" y="3357562"/>
            <a:ext cx="642942" cy="2214578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2714612" y="3071810"/>
            <a:ext cx="2643206" cy="9286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rot="5400000">
            <a:off x="5965041" y="3964785"/>
            <a:ext cx="928694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32462" y="5457782"/>
            <a:ext cx="609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채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팅</a:t>
            </a:r>
          </a:p>
        </p:txBody>
      </p:sp>
      <p:pic>
        <p:nvPicPr>
          <p:cNvPr id="2050" name="Picture 2" descr="C:\Users\kosta\Desktop\591444-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6710" y="4429132"/>
            <a:ext cx="1111240" cy="1111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51" name="Picture 3" descr="C:\Users\kosta\Desktop\636959-20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8456" y="4357694"/>
            <a:ext cx="1209692" cy="1209692"/>
          </a:xfrm>
          <a:prstGeom prst="rect">
            <a:avLst/>
          </a:prstGeom>
          <a:noFill/>
        </p:spPr>
      </p:pic>
      <p:sp>
        <p:nvSpPr>
          <p:cNvPr id="63" name="TextBox 62"/>
          <p:cNvSpPr txBox="1"/>
          <p:nvPr/>
        </p:nvSpPr>
        <p:spPr>
          <a:xfrm>
            <a:off x="6762071" y="5457782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장</a:t>
            </a:r>
            <a:r>
              <a:rPr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소추천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052" name="Picture 4" descr="C:\Users\kosta\Desktop\68179-20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1571612"/>
            <a:ext cx="1449382" cy="1449382"/>
          </a:xfrm>
          <a:prstGeom prst="rect">
            <a:avLst/>
          </a:prstGeom>
          <a:noFill/>
        </p:spPr>
      </p:pic>
      <p:pic>
        <p:nvPicPr>
          <p:cNvPr id="66" name="Picture 4" descr="C:\Users\kosta\Desktop\68179-20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4786322"/>
            <a:ext cx="1449382" cy="1449382"/>
          </a:xfrm>
          <a:prstGeom prst="rect">
            <a:avLst/>
          </a:prstGeom>
          <a:noFill/>
        </p:spPr>
      </p:pic>
      <p:pic>
        <p:nvPicPr>
          <p:cNvPr id="67" name="Picture 4" descr="C:\Users\kosta\Desktop\68179-20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26" y="4857760"/>
            <a:ext cx="1449382" cy="1449382"/>
          </a:xfrm>
          <a:prstGeom prst="rect">
            <a:avLst/>
          </a:prstGeom>
          <a:noFill/>
        </p:spPr>
      </p:pic>
      <p:sp>
        <p:nvSpPr>
          <p:cNvPr id="68" name="TextBox 67"/>
          <p:cNvSpPr txBox="1"/>
          <p:nvPr/>
        </p:nvSpPr>
        <p:spPr>
          <a:xfrm>
            <a:off x="3714744" y="3357562"/>
            <a:ext cx="614271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참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가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143636" y="3714752"/>
            <a:ext cx="59182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시작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43240" y="285728"/>
            <a:ext cx="25154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배달의민족 도현" pitchFamily="50" charset="-127"/>
                <a:ea typeface="배달의민족 도현" pitchFamily="50" charset="-127"/>
              </a:rPr>
              <a:t>Concept</a:t>
            </a:r>
            <a:endParaRPr lang="ko-KR" altLang="en-US" sz="44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428728" y="2500306"/>
            <a:ext cx="1928826" cy="19288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>
                <a:latin typeface="배달의민족 주아" pitchFamily="18" charset="-127"/>
                <a:ea typeface="배달의민족 주아" pitchFamily="18" charset="-127"/>
              </a:rPr>
              <a:t>스터디룸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500430" y="2500306"/>
            <a:ext cx="1928826" cy="19288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자유</a:t>
            </a:r>
            <a:endParaRPr lang="en-US" altLang="ko-KR" sz="28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게시판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572132" y="2500306"/>
            <a:ext cx="1928826" cy="19288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>
                <a:latin typeface="배달의민족 주아" pitchFamily="18" charset="-127"/>
                <a:ea typeface="배달의민족 주아" pitchFamily="18" charset="-127"/>
              </a:rPr>
              <a:t>스터디</a:t>
            </a:r>
            <a:endParaRPr lang="en-US" altLang="ko-KR" sz="28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차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43240" y="285728"/>
            <a:ext cx="25154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배달의민족 도현" pitchFamily="50" charset="-127"/>
                <a:ea typeface="배달의민족 도현" pitchFamily="50" charset="-127"/>
              </a:rPr>
              <a:t>Concept</a:t>
            </a:r>
            <a:endParaRPr lang="ko-KR" altLang="en-US" sz="44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28662" y="1643050"/>
            <a:ext cx="1143008" cy="5000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자유게시판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14942" y="1643050"/>
            <a:ext cx="1143008" cy="5000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28662" y="4429132"/>
            <a:ext cx="1143008" cy="5000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댓</a:t>
            </a:r>
            <a:r>
              <a:rPr lang="ko-KR" altLang="en-US" sz="1400" dirty="0" err="1">
                <a:solidFill>
                  <a:schemeClr val="tx1"/>
                </a:solidFill>
              </a:rPr>
              <a:t>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/>
          <p:cNvCxnSpPr>
            <a:stCxn id="10" idx="2"/>
            <a:endCxn id="16" idx="0"/>
          </p:cNvCxnSpPr>
          <p:nvPr/>
        </p:nvCxnSpPr>
        <p:spPr>
          <a:xfrm rot="5400000">
            <a:off x="357158" y="3286124"/>
            <a:ext cx="2286016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643306" y="5643578"/>
            <a:ext cx="1143008" cy="5000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스터디차</a:t>
            </a:r>
            <a:r>
              <a:rPr lang="ko-KR" altLang="en-US" sz="1400" dirty="0" err="1">
                <a:solidFill>
                  <a:schemeClr val="tx1"/>
                </a:solidFill>
              </a:rPr>
              <a:t>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857752" y="5715016"/>
            <a:ext cx="1428760" cy="357190"/>
            <a:chOff x="3286116" y="2285992"/>
            <a:chExt cx="1428760" cy="357190"/>
          </a:xfrm>
        </p:grpSpPr>
        <p:sp>
          <p:nvSpPr>
            <p:cNvPr id="53" name="타원 52"/>
            <p:cNvSpPr/>
            <p:nvPr/>
          </p:nvSpPr>
          <p:spPr>
            <a:xfrm>
              <a:off x="3929058" y="2285992"/>
              <a:ext cx="785818" cy="3571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조</a:t>
              </a:r>
              <a:r>
                <a:rPr lang="ko-KR" altLang="en-US" sz="1400" dirty="0">
                  <a:solidFill>
                    <a:schemeClr val="tx1"/>
                  </a:solidFill>
                </a:rPr>
                <a:t>회</a:t>
              </a:r>
            </a:p>
          </p:txBody>
        </p:sp>
        <p:sp>
          <p:nvSpPr>
            <p:cNvPr id="54" name="왼쪽 중괄호 53"/>
            <p:cNvSpPr/>
            <p:nvPr/>
          </p:nvSpPr>
          <p:spPr>
            <a:xfrm>
              <a:off x="3286116" y="2285992"/>
              <a:ext cx="642942" cy="35719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5214942" y="4429132"/>
            <a:ext cx="1143008" cy="5000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스터디룸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000892" y="4286256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쓰기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000892" y="4714884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삭제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000892" y="5143512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채</a:t>
            </a:r>
            <a:r>
              <a:rPr lang="ko-KR" altLang="en-US" sz="1400" dirty="0">
                <a:solidFill>
                  <a:schemeClr val="tx1"/>
                </a:solidFill>
              </a:rPr>
              <a:t>팅</a:t>
            </a:r>
          </a:p>
        </p:txBody>
      </p:sp>
      <p:sp>
        <p:nvSpPr>
          <p:cNvPr id="45" name="타원 44"/>
          <p:cNvSpPr/>
          <p:nvPr/>
        </p:nvSpPr>
        <p:spPr>
          <a:xfrm>
            <a:off x="7000892" y="3857628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조</a:t>
            </a:r>
            <a:r>
              <a:rPr lang="ko-KR" altLang="en-US" sz="1400" dirty="0">
                <a:solidFill>
                  <a:schemeClr val="tx1"/>
                </a:solidFill>
              </a:rPr>
              <a:t>회</a:t>
            </a:r>
          </a:p>
        </p:txBody>
      </p:sp>
      <p:sp>
        <p:nvSpPr>
          <p:cNvPr id="47" name="왼쪽 중괄호 46"/>
          <p:cNvSpPr/>
          <p:nvPr/>
        </p:nvSpPr>
        <p:spPr>
          <a:xfrm>
            <a:off x="6357950" y="3429000"/>
            <a:ext cx="642942" cy="250033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7000892" y="5572140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추</a:t>
            </a:r>
            <a:r>
              <a:rPr lang="ko-KR" altLang="en-US" sz="1400" dirty="0">
                <a:solidFill>
                  <a:schemeClr val="tx1"/>
                </a:solidFill>
              </a:rPr>
              <a:t>천</a:t>
            </a:r>
          </a:p>
        </p:txBody>
      </p:sp>
      <p:sp>
        <p:nvSpPr>
          <p:cNvPr id="62" name="양쪽 대괄호 61"/>
          <p:cNvSpPr/>
          <p:nvPr/>
        </p:nvSpPr>
        <p:spPr>
          <a:xfrm>
            <a:off x="7858148" y="4786322"/>
            <a:ext cx="785818" cy="285752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모든방</a:t>
            </a:r>
            <a:endParaRPr lang="ko-KR" alt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3869214" y="285728"/>
            <a:ext cx="15600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배달의민족 주아" pitchFamily="18" charset="-127"/>
                <a:ea typeface="배달의민족 주아" pitchFamily="18" charset="-127"/>
              </a:rPr>
              <a:t>관리</a:t>
            </a:r>
            <a:r>
              <a:rPr lang="ko-KR" altLang="en-US" sz="4400" dirty="0">
                <a:latin typeface="배달의민족 주아" pitchFamily="18" charset="-127"/>
                <a:ea typeface="배달의민족 주아" pitchFamily="18" charset="-127"/>
              </a:rPr>
              <a:t>자</a:t>
            </a:r>
          </a:p>
        </p:txBody>
      </p:sp>
      <p:sp>
        <p:nvSpPr>
          <p:cNvPr id="65" name="타원 64"/>
          <p:cNvSpPr/>
          <p:nvPr/>
        </p:nvSpPr>
        <p:spPr>
          <a:xfrm>
            <a:off x="2714612" y="4500570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쓰기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2714612" y="4929198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삭제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714612" y="4071942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조</a:t>
            </a:r>
            <a:r>
              <a:rPr lang="ko-KR" altLang="en-US" sz="1400" dirty="0">
                <a:solidFill>
                  <a:schemeClr val="tx1"/>
                </a:solidFill>
              </a:rPr>
              <a:t>회</a:t>
            </a:r>
          </a:p>
        </p:txBody>
      </p:sp>
      <p:sp>
        <p:nvSpPr>
          <p:cNvPr id="68" name="왼쪽 중괄호 67"/>
          <p:cNvSpPr/>
          <p:nvPr/>
        </p:nvSpPr>
        <p:spPr>
          <a:xfrm>
            <a:off x="2071670" y="4071942"/>
            <a:ext cx="642942" cy="121444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양쪽 대괄호 68"/>
          <p:cNvSpPr/>
          <p:nvPr/>
        </p:nvSpPr>
        <p:spPr>
          <a:xfrm>
            <a:off x="3571868" y="5000636"/>
            <a:ext cx="785818" cy="285752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모</a:t>
            </a:r>
            <a:r>
              <a:rPr lang="ko-KR" altLang="en-US" sz="1400" dirty="0" err="1"/>
              <a:t>든</a:t>
            </a:r>
            <a:r>
              <a:rPr lang="ko-KR" altLang="en-US" sz="1400" dirty="0" err="1" smtClean="0"/>
              <a:t>글</a:t>
            </a:r>
            <a:endParaRPr lang="ko-KR" altLang="en-US" sz="1400" dirty="0"/>
          </a:p>
        </p:txBody>
      </p:sp>
      <p:grpSp>
        <p:nvGrpSpPr>
          <p:cNvPr id="46" name="그룹 45"/>
          <p:cNvGrpSpPr/>
          <p:nvPr/>
        </p:nvGrpSpPr>
        <p:grpSpPr>
          <a:xfrm>
            <a:off x="2071670" y="857232"/>
            <a:ext cx="2286016" cy="2071702"/>
            <a:chOff x="2071670" y="642918"/>
            <a:chExt cx="2286016" cy="2071702"/>
          </a:xfrm>
        </p:grpSpPr>
        <p:sp>
          <p:nvSpPr>
            <p:cNvPr id="12" name="타원 11"/>
            <p:cNvSpPr/>
            <p:nvPr/>
          </p:nvSpPr>
          <p:spPr>
            <a:xfrm>
              <a:off x="2714612" y="1500174"/>
              <a:ext cx="785818" cy="3571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쓰기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714612" y="1928802"/>
              <a:ext cx="785818" cy="3571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삭제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2714612" y="2357430"/>
              <a:ext cx="785818" cy="3571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수</a:t>
              </a:r>
              <a:r>
                <a:rPr lang="ko-KR" altLang="en-US" sz="1400" dirty="0">
                  <a:solidFill>
                    <a:schemeClr val="tx1"/>
                  </a:solidFill>
                </a:rPr>
                <a:t>정</a:t>
              </a:r>
            </a:p>
          </p:txBody>
        </p:sp>
        <p:sp>
          <p:nvSpPr>
            <p:cNvPr id="17" name="타원 16"/>
            <p:cNvSpPr/>
            <p:nvPr/>
          </p:nvSpPr>
          <p:spPr>
            <a:xfrm>
              <a:off x="2714612" y="1071546"/>
              <a:ext cx="785818" cy="3571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조</a:t>
              </a:r>
              <a:r>
                <a:rPr lang="ko-KR" altLang="en-US" sz="1400" dirty="0">
                  <a:solidFill>
                    <a:schemeClr val="tx1"/>
                  </a:solidFill>
                </a:rPr>
                <a:t>회</a:t>
              </a:r>
            </a:p>
          </p:txBody>
        </p:sp>
        <p:sp>
          <p:nvSpPr>
            <p:cNvPr id="20" name="왼쪽 중괄호 19"/>
            <p:cNvSpPr/>
            <p:nvPr/>
          </p:nvSpPr>
          <p:spPr>
            <a:xfrm>
              <a:off x="2071670" y="642918"/>
              <a:ext cx="642942" cy="2071702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양쪽 대괄호 57"/>
            <p:cNvSpPr/>
            <p:nvPr/>
          </p:nvSpPr>
          <p:spPr>
            <a:xfrm>
              <a:off x="3571868" y="2000240"/>
              <a:ext cx="785818" cy="285752"/>
            </a:xfrm>
            <a:prstGeom prst="bracket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모든글</a:t>
              </a:r>
              <a:endParaRPr lang="ko-KR" altLang="en-US" sz="1400" dirty="0"/>
            </a:p>
          </p:txBody>
        </p:sp>
        <p:sp>
          <p:nvSpPr>
            <p:cNvPr id="59" name="양쪽 대괄호 58"/>
            <p:cNvSpPr/>
            <p:nvPr/>
          </p:nvSpPr>
          <p:spPr>
            <a:xfrm>
              <a:off x="3571868" y="2428868"/>
              <a:ext cx="785818" cy="285752"/>
            </a:xfrm>
            <a:prstGeom prst="bracket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모든글</a:t>
              </a:r>
              <a:endParaRPr lang="ko-KR" altLang="en-US" sz="1400" dirty="0"/>
            </a:p>
          </p:txBody>
        </p:sp>
        <p:sp>
          <p:nvSpPr>
            <p:cNvPr id="41" name="타원 40"/>
            <p:cNvSpPr/>
            <p:nvPr/>
          </p:nvSpPr>
          <p:spPr>
            <a:xfrm>
              <a:off x="2714612" y="642918"/>
              <a:ext cx="785818" cy="3571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검색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6357950" y="857232"/>
            <a:ext cx="2286016" cy="2071702"/>
            <a:chOff x="2071670" y="642918"/>
            <a:chExt cx="2286016" cy="2071702"/>
          </a:xfrm>
        </p:grpSpPr>
        <p:sp>
          <p:nvSpPr>
            <p:cNvPr id="51" name="타원 50"/>
            <p:cNvSpPr/>
            <p:nvPr/>
          </p:nvSpPr>
          <p:spPr>
            <a:xfrm>
              <a:off x="2714612" y="1500174"/>
              <a:ext cx="785818" cy="3571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쓰기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2714612" y="1928802"/>
              <a:ext cx="785818" cy="3571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삭제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2714612" y="2357430"/>
              <a:ext cx="785818" cy="3571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수</a:t>
              </a:r>
              <a:r>
                <a:rPr lang="ko-KR" altLang="en-US" sz="1400" dirty="0">
                  <a:solidFill>
                    <a:schemeClr val="tx1"/>
                  </a:solidFill>
                </a:rPr>
                <a:t>정</a:t>
              </a:r>
            </a:p>
          </p:txBody>
        </p:sp>
        <p:sp>
          <p:nvSpPr>
            <p:cNvPr id="60" name="타원 59"/>
            <p:cNvSpPr/>
            <p:nvPr/>
          </p:nvSpPr>
          <p:spPr>
            <a:xfrm>
              <a:off x="2714612" y="1071546"/>
              <a:ext cx="785818" cy="3571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조</a:t>
              </a:r>
              <a:r>
                <a:rPr lang="ko-KR" altLang="en-US" sz="1400" dirty="0">
                  <a:solidFill>
                    <a:schemeClr val="tx1"/>
                  </a:solidFill>
                </a:rPr>
                <a:t>회</a:t>
              </a:r>
            </a:p>
          </p:txBody>
        </p:sp>
        <p:sp>
          <p:nvSpPr>
            <p:cNvPr id="61" name="왼쪽 중괄호 60"/>
            <p:cNvSpPr/>
            <p:nvPr/>
          </p:nvSpPr>
          <p:spPr>
            <a:xfrm>
              <a:off x="2071670" y="642918"/>
              <a:ext cx="642942" cy="2071702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양쪽 대괄호 62"/>
            <p:cNvSpPr/>
            <p:nvPr/>
          </p:nvSpPr>
          <p:spPr>
            <a:xfrm>
              <a:off x="3571868" y="2000240"/>
              <a:ext cx="785818" cy="285752"/>
            </a:xfrm>
            <a:prstGeom prst="bracket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모든글</a:t>
              </a:r>
              <a:endParaRPr lang="ko-KR" altLang="en-US" sz="1400" dirty="0"/>
            </a:p>
          </p:txBody>
        </p:sp>
        <p:sp>
          <p:nvSpPr>
            <p:cNvPr id="70" name="양쪽 대괄호 69"/>
            <p:cNvSpPr/>
            <p:nvPr/>
          </p:nvSpPr>
          <p:spPr>
            <a:xfrm>
              <a:off x="3571868" y="2428868"/>
              <a:ext cx="785818" cy="285752"/>
            </a:xfrm>
            <a:prstGeom prst="bracket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모든글</a:t>
              </a:r>
              <a:endParaRPr lang="ko-KR" altLang="en-US" sz="1400" dirty="0"/>
            </a:p>
          </p:txBody>
        </p:sp>
        <p:sp>
          <p:nvSpPr>
            <p:cNvPr id="71" name="타원 70"/>
            <p:cNvSpPr/>
            <p:nvPr/>
          </p:nvSpPr>
          <p:spPr>
            <a:xfrm>
              <a:off x="2714612" y="642918"/>
              <a:ext cx="785818" cy="3571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검색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타원 71"/>
          <p:cNvSpPr/>
          <p:nvPr/>
        </p:nvSpPr>
        <p:spPr>
          <a:xfrm>
            <a:off x="7000892" y="3429000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정렬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928662" y="1643050"/>
            <a:ext cx="1143008" cy="5000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자유게시판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214942" y="1643050"/>
            <a:ext cx="1143008" cy="5000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28662" y="4429132"/>
            <a:ext cx="1143008" cy="5000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댓</a:t>
            </a:r>
            <a:r>
              <a:rPr lang="ko-KR" altLang="en-US" sz="1400" dirty="0" err="1">
                <a:solidFill>
                  <a:schemeClr val="tx1"/>
                </a:solidFill>
              </a:rPr>
              <a:t>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2714612" y="4500570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쓰기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2714612" y="4929198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삭제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2714612" y="4071942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조</a:t>
            </a:r>
            <a:r>
              <a:rPr lang="ko-KR" altLang="en-US" sz="1400" dirty="0">
                <a:solidFill>
                  <a:schemeClr val="tx1"/>
                </a:solidFill>
              </a:rPr>
              <a:t>회</a:t>
            </a:r>
          </a:p>
        </p:txBody>
      </p:sp>
      <p:sp>
        <p:nvSpPr>
          <p:cNvPr id="99" name="왼쪽 중괄호 98"/>
          <p:cNvSpPr/>
          <p:nvPr/>
        </p:nvSpPr>
        <p:spPr>
          <a:xfrm>
            <a:off x="2071670" y="4071942"/>
            <a:ext cx="642942" cy="121444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7000892" y="1714488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조</a:t>
            </a:r>
            <a:r>
              <a:rPr lang="ko-KR" altLang="en-US" sz="1400" dirty="0">
                <a:solidFill>
                  <a:schemeClr val="tx1"/>
                </a:solidFill>
              </a:rPr>
              <a:t>회</a:t>
            </a:r>
          </a:p>
        </p:txBody>
      </p:sp>
      <p:sp>
        <p:nvSpPr>
          <p:cNvPr id="105" name="왼쪽 중괄호 104"/>
          <p:cNvSpPr/>
          <p:nvPr/>
        </p:nvSpPr>
        <p:spPr>
          <a:xfrm>
            <a:off x="6357950" y="1643050"/>
            <a:ext cx="642942" cy="50006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/>
          <p:cNvCxnSpPr>
            <a:stCxn id="85" idx="2"/>
            <a:endCxn id="87" idx="0"/>
          </p:cNvCxnSpPr>
          <p:nvPr/>
        </p:nvCxnSpPr>
        <p:spPr>
          <a:xfrm rot="5400000">
            <a:off x="357158" y="3286124"/>
            <a:ext cx="2286016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3643306" y="5643578"/>
            <a:ext cx="1143008" cy="5000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스터디차</a:t>
            </a:r>
            <a:r>
              <a:rPr lang="ko-KR" altLang="en-US" sz="1400" dirty="0" err="1">
                <a:solidFill>
                  <a:schemeClr val="tx1"/>
                </a:solidFill>
              </a:rPr>
              <a:t>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4857752" y="5715016"/>
            <a:ext cx="1428760" cy="357190"/>
            <a:chOff x="3286116" y="2285992"/>
            <a:chExt cx="1428760" cy="357190"/>
          </a:xfrm>
        </p:grpSpPr>
        <p:sp>
          <p:nvSpPr>
            <p:cNvPr id="109" name="타원 108"/>
            <p:cNvSpPr/>
            <p:nvPr/>
          </p:nvSpPr>
          <p:spPr>
            <a:xfrm>
              <a:off x="3929058" y="2285992"/>
              <a:ext cx="785818" cy="3571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조</a:t>
              </a:r>
              <a:r>
                <a:rPr lang="ko-KR" altLang="en-US" sz="1400" dirty="0">
                  <a:solidFill>
                    <a:schemeClr val="tx1"/>
                  </a:solidFill>
                </a:rPr>
                <a:t>회</a:t>
              </a:r>
            </a:p>
          </p:txBody>
        </p:sp>
        <p:sp>
          <p:nvSpPr>
            <p:cNvPr id="110" name="왼쪽 중괄호 109"/>
            <p:cNvSpPr/>
            <p:nvPr/>
          </p:nvSpPr>
          <p:spPr>
            <a:xfrm>
              <a:off x="3286116" y="2285992"/>
              <a:ext cx="642942" cy="35719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2" name="직사각형 111"/>
          <p:cNvSpPr/>
          <p:nvPr/>
        </p:nvSpPr>
        <p:spPr>
          <a:xfrm>
            <a:off x="5214942" y="4429132"/>
            <a:ext cx="1143008" cy="5000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스터디룸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2" name="양쪽 대괄호 121"/>
          <p:cNvSpPr/>
          <p:nvPr/>
        </p:nvSpPr>
        <p:spPr>
          <a:xfrm>
            <a:off x="3571868" y="5000636"/>
            <a:ext cx="785818" cy="285752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자</a:t>
            </a:r>
            <a:r>
              <a:rPr lang="ko-KR" altLang="en-US" sz="1400" dirty="0" err="1"/>
              <a:t>신</a:t>
            </a:r>
            <a:r>
              <a:rPr lang="ko-KR" altLang="en-US" sz="1400" dirty="0" err="1" smtClean="0"/>
              <a:t>글</a:t>
            </a:r>
            <a:endParaRPr lang="ko-KR" altLang="en-US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4022684" y="285728"/>
            <a:ext cx="1120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mtClean="0">
                <a:latin typeface="배달의민족 주아" pitchFamily="18" charset="-127"/>
                <a:ea typeface="배달의민족 주아" pitchFamily="18" charset="-127"/>
              </a:rPr>
              <a:t>회</a:t>
            </a:r>
            <a:r>
              <a:rPr lang="ko-KR" altLang="en-US" sz="4400">
                <a:latin typeface="배달의민족 주아" pitchFamily="18" charset="-127"/>
                <a:ea typeface="배달의민족 주아" pitchFamily="18" charset="-127"/>
              </a:rPr>
              <a:t>원</a:t>
            </a:r>
            <a:endParaRPr lang="ko-KR" altLang="en-US" sz="4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071670" y="857232"/>
            <a:ext cx="2286016" cy="2071702"/>
            <a:chOff x="2071670" y="642918"/>
            <a:chExt cx="2286016" cy="2071702"/>
          </a:xfrm>
        </p:grpSpPr>
        <p:sp>
          <p:nvSpPr>
            <p:cNvPr id="37" name="타원 36"/>
            <p:cNvSpPr/>
            <p:nvPr/>
          </p:nvSpPr>
          <p:spPr>
            <a:xfrm>
              <a:off x="2714612" y="1500174"/>
              <a:ext cx="785818" cy="3571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쓰기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2714612" y="1928802"/>
              <a:ext cx="785818" cy="3571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삭제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2714612" y="2357430"/>
              <a:ext cx="785818" cy="3571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수</a:t>
              </a:r>
              <a:r>
                <a:rPr lang="ko-KR" altLang="en-US" sz="1400" dirty="0">
                  <a:solidFill>
                    <a:schemeClr val="tx1"/>
                  </a:solidFill>
                </a:rPr>
                <a:t>정</a:t>
              </a:r>
            </a:p>
          </p:txBody>
        </p:sp>
        <p:sp>
          <p:nvSpPr>
            <p:cNvPr id="40" name="타원 39"/>
            <p:cNvSpPr/>
            <p:nvPr/>
          </p:nvSpPr>
          <p:spPr>
            <a:xfrm>
              <a:off x="2714612" y="1071546"/>
              <a:ext cx="785818" cy="3571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조</a:t>
              </a:r>
              <a:r>
                <a:rPr lang="ko-KR" altLang="en-US" sz="1400" dirty="0">
                  <a:solidFill>
                    <a:schemeClr val="tx1"/>
                  </a:solidFill>
                </a:rPr>
                <a:t>회</a:t>
              </a:r>
            </a:p>
          </p:txBody>
        </p:sp>
        <p:sp>
          <p:nvSpPr>
            <p:cNvPr id="41" name="왼쪽 중괄호 40"/>
            <p:cNvSpPr/>
            <p:nvPr/>
          </p:nvSpPr>
          <p:spPr>
            <a:xfrm>
              <a:off x="2071670" y="642918"/>
              <a:ext cx="642942" cy="2071702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양쪽 대괄호 41"/>
            <p:cNvSpPr/>
            <p:nvPr/>
          </p:nvSpPr>
          <p:spPr>
            <a:xfrm>
              <a:off x="3571868" y="2000240"/>
              <a:ext cx="785818" cy="285752"/>
            </a:xfrm>
            <a:prstGeom prst="bracket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자신글</a:t>
              </a:r>
              <a:endParaRPr lang="ko-KR" altLang="en-US" sz="1400" dirty="0"/>
            </a:p>
          </p:txBody>
        </p:sp>
        <p:sp>
          <p:nvSpPr>
            <p:cNvPr id="43" name="양쪽 대괄호 42"/>
            <p:cNvSpPr/>
            <p:nvPr/>
          </p:nvSpPr>
          <p:spPr>
            <a:xfrm>
              <a:off x="3571868" y="2428868"/>
              <a:ext cx="785818" cy="285752"/>
            </a:xfrm>
            <a:prstGeom prst="bracket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자신글</a:t>
              </a:r>
              <a:endParaRPr lang="ko-KR" altLang="en-US" sz="1400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2714612" y="642918"/>
              <a:ext cx="785818" cy="3571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검색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타원 44"/>
          <p:cNvSpPr/>
          <p:nvPr/>
        </p:nvSpPr>
        <p:spPr>
          <a:xfrm>
            <a:off x="7000892" y="4286256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쓰기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000892" y="4714884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삭제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000892" y="5143512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채</a:t>
            </a:r>
            <a:r>
              <a:rPr lang="ko-KR" altLang="en-US" sz="1400" dirty="0">
                <a:solidFill>
                  <a:schemeClr val="tx1"/>
                </a:solidFill>
              </a:rPr>
              <a:t>팅</a:t>
            </a:r>
          </a:p>
        </p:txBody>
      </p:sp>
      <p:sp>
        <p:nvSpPr>
          <p:cNvPr id="48" name="타원 47"/>
          <p:cNvSpPr/>
          <p:nvPr/>
        </p:nvSpPr>
        <p:spPr>
          <a:xfrm>
            <a:off x="7000892" y="3857628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조</a:t>
            </a:r>
            <a:r>
              <a:rPr lang="ko-KR" altLang="en-US" sz="1400" dirty="0">
                <a:solidFill>
                  <a:schemeClr val="tx1"/>
                </a:solidFill>
              </a:rPr>
              <a:t>회</a:t>
            </a:r>
          </a:p>
        </p:txBody>
      </p:sp>
      <p:sp>
        <p:nvSpPr>
          <p:cNvPr id="49" name="왼쪽 중괄호 48"/>
          <p:cNvSpPr/>
          <p:nvPr/>
        </p:nvSpPr>
        <p:spPr>
          <a:xfrm>
            <a:off x="6357950" y="3429000"/>
            <a:ext cx="642942" cy="250033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7000892" y="5572140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추</a:t>
            </a:r>
            <a:r>
              <a:rPr lang="ko-KR" altLang="en-US" sz="1400" dirty="0">
                <a:solidFill>
                  <a:schemeClr val="tx1"/>
                </a:solidFill>
              </a:rPr>
              <a:t>천</a:t>
            </a:r>
          </a:p>
        </p:txBody>
      </p:sp>
      <p:sp>
        <p:nvSpPr>
          <p:cNvPr id="51" name="양쪽 대괄호 50"/>
          <p:cNvSpPr/>
          <p:nvPr/>
        </p:nvSpPr>
        <p:spPr>
          <a:xfrm>
            <a:off x="7858148" y="4786322"/>
            <a:ext cx="785818" cy="285752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모든방</a:t>
            </a:r>
            <a:endParaRPr lang="ko-KR" altLang="en-US" sz="1400" dirty="0"/>
          </a:p>
        </p:txBody>
      </p:sp>
      <p:sp>
        <p:nvSpPr>
          <p:cNvPr id="52" name="타원 51"/>
          <p:cNvSpPr/>
          <p:nvPr/>
        </p:nvSpPr>
        <p:spPr>
          <a:xfrm>
            <a:off x="7000892" y="3429000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정렬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928662" y="1643050"/>
            <a:ext cx="1143008" cy="5000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자유게시판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214942" y="1643050"/>
            <a:ext cx="1143008" cy="5000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28662" y="4429132"/>
            <a:ext cx="1143008" cy="5000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댓</a:t>
            </a:r>
            <a:r>
              <a:rPr lang="ko-KR" altLang="en-US" sz="1400" dirty="0" err="1">
                <a:solidFill>
                  <a:schemeClr val="tx1"/>
                </a:solidFill>
              </a:rPr>
              <a:t>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7000892" y="1928802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조</a:t>
            </a:r>
            <a:r>
              <a:rPr lang="ko-KR" altLang="en-US" sz="1400" dirty="0">
                <a:solidFill>
                  <a:schemeClr val="tx1"/>
                </a:solidFill>
              </a:rPr>
              <a:t>회</a:t>
            </a:r>
          </a:p>
        </p:txBody>
      </p:sp>
      <p:sp>
        <p:nvSpPr>
          <p:cNvPr id="105" name="왼쪽 중괄호 104"/>
          <p:cNvSpPr/>
          <p:nvPr/>
        </p:nvSpPr>
        <p:spPr>
          <a:xfrm>
            <a:off x="6357950" y="1500174"/>
            <a:ext cx="642942" cy="785818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/>
          <p:cNvCxnSpPr>
            <a:stCxn id="85" idx="2"/>
            <a:endCxn id="87" idx="0"/>
          </p:cNvCxnSpPr>
          <p:nvPr/>
        </p:nvCxnSpPr>
        <p:spPr>
          <a:xfrm rot="5400000">
            <a:off x="357158" y="3286124"/>
            <a:ext cx="2286016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3643306" y="5643578"/>
            <a:ext cx="1143008" cy="5000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스터디차</a:t>
            </a:r>
            <a:r>
              <a:rPr lang="ko-KR" altLang="en-US" sz="1400" dirty="0" err="1">
                <a:solidFill>
                  <a:schemeClr val="tx1"/>
                </a:solidFill>
              </a:rPr>
              <a:t>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4" name="그룹 107"/>
          <p:cNvGrpSpPr/>
          <p:nvPr/>
        </p:nvGrpSpPr>
        <p:grpSpPr>
          <a:xfrm>
            <a:off x="4857752" y="5715016"/>
            <a:ext cx="1428760" cy="357190"/>
            <a:chOff x="3286116" y="2285992"/>
            <a:chExt cx="1428760" cy="357190"/>
          </a:xfrm>
        </p:grpSpPr>
        <p:sp>
          <p:nvSpPr>
            <p:cNvPr id="109" name="타원 108"/>
            <p:cNvSpPr/>
            <p:nvPr/>
          </p:nvSpPr>
          <p:spPr>
            <a:xfrm>
              <a:off x="3929058" y="2285992"/>
              <a:ext cx="785818" cy="3571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조</a:t>
              </a:r>
              <a:r>
                <a:rPr lang="ko-KR" altLang="en-US" sz="1400" dirty="0">
                  <a:solidFill>
                    <a:schemeClr val="tx1"/>
                  </a:solidFill>
                </a:rPr>
                <a:t>회</a:t>
              </a:r>
            </a:p>
          </p:txBody>
        </p:sp>
        <p:sp>
          <p:nvSpPr>
            <p:cNvPr id="110" name="왼쪽 중괄호 109"/>
            <p:cNvSpPr/>
            <p:nvPr/>
          </p:nvSpPr>
          <p:spPr>
            <a:xfrm>
              <a:off x="3286116" y="2285992"/>
              <a:ext cx="642942" cy="35719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2" name="직사각형 111"/>
          <p:cNvSpPr/>
          <p:nvPr/>
        </p:nvSpPr>
        <p:spPr>
          <a:xfrm>
            <a:off x="5214942" y="4429132"/>
            <a:ext cx="1143008" cy="5000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스터디룸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14612" y="1928802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조</a:t>
            </a:r>
            <a:r>
              <a:rPr lang="ko-KR" altLang="en-US" sz="1400" dirty="0">
                <a:solidFill>
                  <a:schemeClr val="tx1"/>
                </a:solidFill>
              </a:rPr>
              <a:t>회</a:t>
            </a:r>
          </a:p>
        </p:txBody>
      </p:sp>
      <p:sp>
        <p:nvSpPr>
          <p:cNvPr id="39" name="왼쪽 중괄호 38"/>
          <p:cNvSpPr/>
          <p:nvPr/>
        </p:nvSpPr>
        <p:spPr>
          <a:xfrm>
            <a:off x="2071670" y="1428736"/>
            <a:ext cx="642942" cy="85725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2714612" y="4500570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조</a:t>
            </a:r>
            <a:r>
              <a:rPr lang="ko-KR" altLang="en-US" sz="1400" dirty="0">
                <a:solidFill>
                  <a:schemeClr val="tx1"/>
                </a:solidFill>
              </a:rPr>
              <a:t>회</a:t>
            </a:r>
          </a:p>
        </p:txBody>
      </p:sp>
      <p:sp>
        <p:nvSpPr>
          <p:cNvPr id="41" name="왼쪽 중괄호 40"/>
          <p:cNvSpPr/>
          <p:nvPr/>
        </p:nvSpPr>
        <p:spPr>
          <a:xfrm>
            <a:off x="2071670" y="4429132"/>
            <a:ext cx="642942" cy="50006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7000892" y="4714884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조</a:t>
            </a:r>
            <a:r>
              <a:rPr lang="ko-KR" altLang="en-US" sz="1400" dirty="0">
                <a:solidFill>
                  <a:schemeClr val="tx1"/>
                </a:solidFill>
              </a:rPr>
              <a:t>회</a:t>
            </a:r>
          </a:p>
        </p:txBody>
      </p:sp>
      <p:sp>
        <p:nvSpPr>
          <p:cNvPr id="43" name="왼쪽 중괄호 42"/>
          <p:cNvSpPr/>
          <p:nvPr/>
        </p:nvSpPr>
        <p:spPr>
          <a:xfrm>
            <a:off x="6357950" y="4286256"/>
            <a:ext cx="642942" cy="785818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869214" y="285728"/>
            <a:ext cx="1568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배달의민족 주아" pitchFamily="18" charset="-127"/>
                <a:ea typeface="배달의민족 주아" pitchFamily="18" charset="-127"/>
              </a:rPr>
              <a:t>비회원</a:t>
            </a:r>
            <a:endParaRPr lang="ko-KR" altLang="en-US" sz="4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714612" y="1500174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검색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7000892" y="1500174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검색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000892" y="4286256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정렬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44"/>
          <p:cNvSpPr/>
          <p:nvPr/>
        </p:nvSpPr>
        <p:spPr>
          <a:xfrm>
            <a:off x="2714612" y="1714488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쓰기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714612" y="2143116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삭제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714612" y="2571744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</a:t>
            </a:r>
            <a:r>
              <a:rPr lang="ko-KR" altLang="en-US" sz="14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53" name="타원 52"/>
          <p:cNvSpPr/>
          <p:nvPr/>
        </p:nvSpPr>
        <p:spPr>
          <a:xfrm>
            <a:off x="2714612" y="1285860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조</a:t>
            </a:r>
            <a:r>
              <a:rPr lang="ko-KR" altLang="en-US" sz="1400" dirty="0">
                <a:solidFill>
                  <a:schemeClr val="tx1"/>
                </a:solidFill>
              </a:rPr>
              <a:t>회</a:t>
            </a:r>
          </a:p>
        </p:txBody>
      </p:sp>
      <p:sp>
        <p:nvSpPr>
          <p:cNvPr id="54" name="왼쪽 중괄호 53"/>
          <p:cNvSpPr/>
          <p:nvPr/>
        </p:nvSpPr>
        <p:spPr>
          <a:xfrm>
            <a:off x="2071670" y="857232"/>
            <a:ext cx="642942" cy="207170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2714612" y="857232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검색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571868" y="285728"/>
            <a:ext cx="2045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mtClean="0">
                <a:latin typeface="배달의민족 주아" pitchFamily="18" charset="-127"/>
                <a:ea typeface="배달의민족 주아" pitchFamily="18" charset="-127"/>
              </a:rPr>
              <a:t>진행상</a:t>
            </a:r>
            <a:r>
              <a:rPr lang="ko-KR" altLang="en-US" sz="4400">
                <a:latin typeface="배달의민족 주아" pitchFamily="18" charset="-127"/>
                <a:ea typeface="배달의민족 주아" pitchFamily="18" charset="-127"/>
              </a:rPr>
              <a:t>황</a:t>
            </a:r>
            <a:endParaRPr lang="ko-KR" altLang="en-US" sz="4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28662" y="1643050"/>
            <a:ext cx="1143008" cy="5000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자유게시판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14942" y="1643050"/>
            <a:ext cx="1143008" cy="5000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28662" y="4429132"/>
            <a:ext cx="1143008" cy="5000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댓</a:t>
            </a:r>
            <a:r>
              <a:rPr lang="ko-KR" altLang="en-US" sz="1400" dirty="0" err="1">
                <a:solidFill>
                  <a:schemeClr val="tx1"/>
                </a:solidFill>
              </a:rPr>
              <a:t>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2" name="직선 연결선 71"/>
          <p:cNvCxnSpPr>
            <a:stCxn id="46" idx="2"/>
            <a:endCxn id="50" idx="0"/>
          </p:cNvCxnSpPr>
          <p:nvPr/>
        </p:nvCxnSpPr>
        <p:spPr>
          <a:xfrm rot="5400000">
            <a:off x="357158" y="3286124"/>
            <a:ext cx="2286016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643306" y="5643578"/>
            <a:ext cx="1143008" cy="5000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스터디차</a:t>
            </a:r>
            <a:r>
              <a:rPr lang="ko-KR" altLang="en-US" sz="1400" dirty="0" err="1">
                <a:solidFill>
                  <a:schemeClr val="tx1"/>
                </a:solidFill>
              </a:rPr>
              <a:t>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" name="그룹 73"/>
          <p:cNvGrpSpPr/>
          <p:nvPr/>
        </p:nvGrpSpPr>
        <p:grpSpPr>
          <a:xfrm>
            <a:off x="4857752" y="5715016"/>
            <a:ext cx="1428760" cy="357190"/>
            <a:chOff x="3286116" y="2285992"/>
            <a:chExt cx="1428760" cy="357190"/>
          </a:xfrm>
        </p:grpSpPr>
        <p:sp>
          <p:nvSpPr>
            <p:cNvPr id="75" name="타원 74"/>
            <p:cNvSpPr/>
            <p:nvPr/>
          </p:nvSpPr>
          <p:spPr>
            <a:xfrm>
              <a:off x="3929058" y="2285992"/>
              <a:ext cx="785818" cy="3571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조</a:t>
              </a:r>
              <a:r>
                <a:rPr lang="ko-KR" altLang="en-US" sz="1400" dirty="0">
                  <a:solidFill>
                    <a:schemeClr val="tx1"/>
                  </a:solidFill>
                </a:rPr>
                <a:t>회</a:t>
              </a:r>
            </a:p>
          </p:txBody>
        </p:sp>
        <p:sp>
          <p:nvSpPr>
            <p:cNvPr id="76" name="왼쪽 중괄호 75"/>
            <p:cNvSpPr/>
            <p:nvPr/>
          </p:nvSpPr>
          <p:spPr>
            <a:xfrm>
              <a:off x="3286116" y="2285992"/>
              <a:ext cx="642942" cy="35719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5214942" y="4429132"/>
            <a:ext cx="1143008" cy="5000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스터디룸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2714612" y="4500570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쓰기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2714612" y="4929198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삭제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2714612" y="4071942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조</a:t>
            </a:r>
            <a:r>
              <a:rPr lang="ko-KR" altLang="en-US" sz="1400" dirty="0">
                <a:solidFill>
                  <a:schemeClr val="tx1"/>
                </a:solidFill>
              </a:rPr>
              <a:t>회</a:t>
            </a:r>
          </a:p>
        </p:txBody>
      </p:sp>
      <p:sp>
        <p:nvSpPr>
          <p:cNvPr id="91" name="왼쪽 중괄호 90"/>
          <p:cNvSpPr/>
          <p:nvPr/>
        </p:nvSpPr>
        <p:spPr>
          <a:xfrm>
            <a:off x="2071670" y="4071942"/>
            <a:ext cx="642942" cy="121444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7000892" y="4286256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쓰기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000892" y="4714884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삭제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7000892" y="5143512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채</a:t>
            </a:r>
            <a:r>
              <a:rPr lang="ko-KR" altLang="en-US" sz="1400" dirty="0">
                <a:solidFill>
                  <a:schemeClr val="tx1"/>
                </a:solidFill>
              </a:rPr>
              <a:t>팅</a:t>
            </a:r>
          </a:p>
        </p:txBody>
      </p:sp>
      <p:sp>
        <p:nvSpPr>
          <p:cNvPr id="39" name="타원 38"/>
          <p:cNvSpPr/>
          <p:nvPr/>
        </p:nvSpPr>
        <p:spPr>
          <a:xfrm>
            <a:off x="7000892" y="3857628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조</a:t>
            </a:r>
            <a:r>
              <a:rPr lang="ko-KR" altLang="en-US" sz="1400" dirty="0">
                <a:solidFill>
                  <a:schemeClr val="tx1"/>
                </a:solidFill>
              </a:rPr>
              <a:t>회</a:t>
            </a:r>
          </a:p>
        </p:txBody>
      </p:sp>
      <p:sp>
        <p:nvSpPr>
          <p:cNvPr id="40" name="왼쪽 중괄호 39"/>
          <p:cNvSpPr/>
          <p:nvPr/>
        </p:nvSpPr>
        <p:spPr>
          <a:xfrm>
            <a:off x="6357950" y="3429000"/>
            <a:ext cx="642942" cy="250033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7000892" y="5572140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추</a:t>
            </a:r>
            <a:r>
              <a:rPr lang="ko-KR" altLang="en-US" sz="1400" dirty="0">
                <a:solidFill>
                  <a:schemeClr val="tx1"/>
                </a:solidFill>
              </a:rPr>
              <a:t>천</a:t>
            </a:r>
          </a:p>
        </p:txBody>
      </p:sp>
      <p:sp>
        <p:nvSpPr>
          <p:cNvPr id="43" name="타원 42"/>
          <p:cNvSpPr/>
          <p:nvPr/>
        </p:nvSpPr>
        <p:spPr>
          <a:xfrm>
            <a:off x="7000892" y="3429000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정렬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3" name="그룹 59"/>
          <p:cNvGrpSpPr/>
          <p:nvPr/>
        </p:nvGrpSpPr>
        <p:grpSpPr>
          <a:xfrm>
            <a:off x="6357950" y="857232"/>
            <a:ext cx="1428760" cy="2071702"/>
            <a:chOff x="2071670" y="642918"/>
            <a:chExt cx="1428760" cy="2071702"/>
          </a:xfrm>
        </p:grpSpPr>
        <p:sp>
          <p:nvSpPr>
            <p:cNvPr id="61" name="타원 60"/>
            <p:cNvSpPr/>
            <p:nvPr/>
          </p:nvSpPr>
          <p:spPr>
            <a:xfrm>
              <a:off x="2714612" y="1500174"/>
              <a:ext cx="785818" cy="3571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쓰기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2714612" y="1928802"/>
              <a:ext cx="785818" cy="3571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삭제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2714612" y="2357430"/>
              <a:ext cx="785818" cy="3571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수</a:t>
              </a:r>
              <a:r>
                <a:rPr lang="ko-KR" altLang="en-US" sz="1400" dirty="0">
                  <a:solidFill>
                    <a:schemeClr val="tx1"/>
                  </a:solidFill>
                </a:rPr>
                <a:t>정</a:t>
              </a:r>
            </a:p>
          </p:txBody>
        </p:sp>
        <p:sp>
          <p:nvSpPr>
            <p:cNvPr id="85" name="타원 84"/>
            <p:cNvSpPr/>
            <p:nvPr/>
          </p:nvSpPr>
          <p:spPr>
            <a:xfrm>
              <a:off x="2714612" y="1071546"/>
              <a:ext cx="785818" cy="3571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조</a:t>
              </a:r>
              <a:r>
                <a:rPr lang="ko-KR" altLang="en-US" sz="1400" dirty="0">
                  <a:solidFill>
                    <a:schemeClr val="tx1"/>
                  </a:solidFill>
                </a:rPr>
                <a:t>회</a:t>
              </a:r>
            </a:p>
          </p:txBody>
        </p:sp>
        <p:sp>
          <p:nvSpPr>
            <p:cNvPr id="86" name="왼쪽 중괄호 85"/>
            <p:cNvSpPr/>
            <p:nvPr/>
          </p:nvSpPr>
          <p:spPr>
            <a:xfrm>
              <a:off x="2071670" y="642918"/>
              <a:ext cx="642942" cy="2071702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/>
          </p:nvSpPr>
          <p:spPr>
            <a:xfrm>
              <a:off x="2714612" y="642918"/>
              <a:ext cx="785818" cy="3571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검색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44"/>
          <p:cNvSpPr/>
          <p:nvPr/>
        </p:nvSpPr>
        <p:spPr>
          <a:xfrm>
            <a:off x="2714612" y="1714488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쓰기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714612" y="2143116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삭제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714612" y="2571744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</a:t>
            </a:r>
            <a:r>
              <a:rPr lang="ko-KR" altLang="en-US" sz="14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53" name="타원 52"/>
          <p:cNvSpPr/>
          <p:nvPr/>
        </p:nvSpPr>
        <p:spPr>
          <a:xfrm>
            <a:off x="2714612" y="1285860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조</a:t>
            </a:r>
            <a:r>
              <a:rPr lang="ko-KR" altLang="en-US" sz="1400" dirty="0">
                <a:solidFill>
                  <a:schemeClr val="tx1"/>
                </a:solidFill>
              </a:rPr>
              <a:t>회</a:t>
            </a:r>
          </a:p>
        </p:txBody>
      </p:sp>
      <p:sp>
        <p:nvSpPr>
          <p:cNvPr id="54" name="왼쪽 중괄호 53"/>
          <p:cNvSpPr/>
          <p:nvPr/>
        </p:nvSpPr>
        <p:spPr>
          <a:xfrm>
            <a:off x="2071670" y="857232"/>
            <a:ext cx="642942" cy="207170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2714612" y="857232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검색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571868" y="285728"/>
            <a:ext cx="2045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mtClean="0">
                <a:latin typeface="배달의민족 주아" pitchFamily="18" charset="-127"/>
                <a:ea typeface="배달의민족 주아" pitchFamily="18" charset="-127"/>
              </a:rPr>
              <a:t>진행상</a:t>
            </a:r>
            <a:r>
              <a:rPr lang="ko-KR" altLang="en-US" sz="4400">
                <a:latin typeface="배달의민족 주아" pitchFamily="18" charset="-127"/>
                <a:ea typeface="배달의민족 주아" pitchFamily="18" charset="-127"/>
              </a:rPr>
              <a:t>황</a:t>
            </a:r>
            <a:endParaRPr lang="ko-KR" altLang="en-US" sz="4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28662" y="1643050"/>
            <a:ext cx="1143008" cy="5000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자유게시판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14942" y="1643050"/>
            <a:ext cx="1143008" cy="5000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28662" y="4429132"/>
            <a:ext cx="1143008" cy="5000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댓</a:t>
            </a:r>
            <a:r>
              <a:rPr lang="ko-KR" altLang="en-US" sz="1400" dirty="0" err="1">
                <a:solidFill>
                  <a:schemeClr val="tx1"/>
                </a:solidFill>
              </a:rPr>
              <a:t>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2" name="직선 연결선 71"/>
          <p:cNvCxnSpPr>
            <a:stCxn id="46" idx="2"/>
            <a:endCxn id="50" idx="0"/>
          </p:cNvCxnSpPr>
          <p:nvPr/>
        </p:nvCxnSpPr>
        <p:spPr>
          <a:xfrm rot="5400000">
            <a:off x="357158" y="3286124"/>
            <a:ext cx="2286016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643306" y="5643578"/>
            <a:ext cx="1143008" cy="5000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스터디차</a:t>
            </a:r>
            <a:r>
              <a:rPr lang="ko-KR" altLang="en-US" sz="1400" dirty="0" err="1">
                <a:solidFill>
                  <a:schemeClr val="tx1"/>
                </a:solidFill>
              </a:rPr>
              <a:t>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4857752" y="5715016"/>
            <a:ext cx="1428760" cy="357190"/>
            <a:chOff x="3286116" y="2285992"/>
            <a:chExt cx="1428760" cy="357190"/>
          </a:xfrm>
        </p:grpSpPr>
        <p:sp>
          <p:nvSpPr>
            <p:cNvPr id="75" name="타원 74"/>
            <p:cNvSpPr/>
            <p:nvPr/>
          </p:nvSpPr>
          <p:spPr>
            <a:xfrm>
              <a:off x="3929058" y="2285992"/>
              <a:ext cx="785818" cy="3571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조</a:t>
              </a:r>
              <a:r>
                <a:rPr lang="ko-KR" altLang="en-US" sz="1400" dirty="0">
                  <a:solidFill>
                    <a:schemeClr val="tx1"/>
                  </a:solidFill>
                </a:rPr>
                <a:t>회</a:t>
              </a:r>
            </a:p>
          </p:txBody>
        </p:sp>
        <p:sp>
          <p:nvSpPr>
            <p:cNvPr id="76" name="왼쪽 중괄호 75"/>
            <p:cNvSpPr/>
            <p:nvPr/>
          </p:nvSpPr>
          <p:spPr>
            <a:xfrm>
              <a:off x="3286116" y="2285992"/>
              <a:ext cx="642942" cy="35719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5214942" y="4429132"/>
            <a:ext cx="1143008" cy="5000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스터디룸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2714612" y="4500570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쓰기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2714612" y="4929198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삭제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2714612" y="4071942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조</a:t>
            </a:r>
            <a:r>
              <a:rPr lang="ko-KR" altLang="en-US" sz="1400" dirty="0">
                <a:solidFill>
                  <a:schemeClr val="tx1"/>
                </a:solidFill>
              </a:rPr>
              <a:t>회</a:t>
            </a:r>
          </a:p>
        </p:txBody>
      </p:sp>
      <p:sp>
        <p:nvSpPr>
          <p:cNvPr id="91" name="왼쪽 중괄호 90"/>
          <p:cNvSpPr/>
          <p:nvPr/>
        </p:nvSpPr>
        <p:spPr>
          <a:xfrm>
            <a:off x="2071670" y="4071942"/>
            <a:ext cx="642942" cy="121444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2857488" y="1500174"/>
            <a:ext cx="3500462" cy="350046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 dirty="0" smtClean="0">
                <a:latin typeface="배달의민족 주아" pitchFamily="18" charset="-127"/>
                <a:ea typeface="배달의민족 주아" pitchFamily="18" charset="-127"/>
              </a:rPr>
              <a:t>디자</a:t>
            </a:r>
            <a:r>
              <a:rPr lang="ko-KR" altLang="en-US" sz="7200" dirty="0">
                <a:latin typeface="배달의민족 주아" pitchFamily="18" charset="-127"/>
                <a:ea typeface="배달의민족 주아" pitchFamily="18" charset="-127"/>
              </a:rPr>
              <a:t>인</a:t>
            </a:r>
          </a:p>
        </p:txBody>
      </p:sp>
      <p:sp>
        <p:nvSpPr>
          <p:cNvPr id="36" name="타원 35"/>
          <p:cNvSpPr/>
          <p:nvPr/>
        </p:nvSpPr>
        <p:spPr>
          <a:xfrm>
            <a:off x="7000892" y="4286256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쓰기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000892" y="4714884"/>
            <a:ext cx="785818" cy="3571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삭제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7000892" y="5143512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채</a:t>
            </a:r>
            <a:r>
              <a:rPr lang="ko-KR" altLang="en-US" sz="1400" dirty="0">
                <a:solidFill>
                  <a:schemeClr val="tx1"/>
                </a:solidFill>
              </a:rPr>
              <a:t>팅</a:t>
            </a:r>
          </a:p>
        </p:txBody>
      </p:sp>
      <p:sp>
        <p:nvSpPr>
          <p:cNvPr id="39" name="타원 38"/>
          <p:cNvSpPr/>
          <p:nvPr/>
        </p:nvSpPr>
        <p:spPr>
          <a:xfrm>
            <a:off x="7000892" y="3857628"/>
            <a:ext cx="785818" cy="3571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조</a:t>
            </a:r>
            <a:r>
              <a:rPr lang="ko-KR" altLang="en-US" sz="1400" dirty="0">
                <a:solidFill>
                  <a:schemeClr val="tx1"/>
                </a:solidFill>
              </a:rPr>
              <a:t>회</a:t>
            </a:r>
          </a:p>
        </p:txBody>
      </p:sp>
      <p:sp>
        <p:nvSpPr>
          <p:cNvPr id="40" name="왼쪽 중괄호 39"/>
          <p:cNvSpPr/>
          <p:nvPr/>
        </p:nvSpPr>
        <p:spPr>
          <a:xfrm>
            <a:off x="6357950" y="3429000"/>
            <a:ext cx="642942" cy="250033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7000892" y="5572140"/>
            <a:ext cx="785818" cy="3571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추</a:t>
            </a:r>
            <a:r>
              <a:rPr lang="ko-KR" altLang="en-US" sz="1400" dirty="0">
                <a:solidFill>
                  <a:srgbClr val="FF0000"/>
                </a:solidFill>
              </a:rPr>
              <a:t>천</a:t>
            </a:r>
          </a:p>
        </p:txBody>
      </p:sp>
      <p:sp>
        <p:nvSpPr>
          <p:cNvPr id="43" name="타원 42"/>
          <p:cNvSpPr/>
          <p:nvPr/>
        </p:nvSpPr>
        <p:spPr>
          <a:xfrm>
            <a:off x="7000892" y="3429000"/>
            <a:ext cx="785818" cy="3571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정렬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6357950" y="857232"/>
            <a:ext cx="1428760" cy="2071702"/>
            <a:chOff x="2071670" y="642918"/>
            <a:chExt cx="1428760" cy="2071702"/>
          </a:xfrm>
        </p:grpSpPr>
        <p:sp>
          <p:nvSpPr>
            <p:cNvPr id="61" name="타원 60"/>
            <p:cNvSpPr/>
            <p:nvPr/>
          </p:nvSpPr>
          <p:spPr>
            <a:xfrm>
              <a:off x="2714612" y="1500174"/>
              <a:ext cx="785818" cy="3571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쓰기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2714612" y="1928802"/>
              <a:ext cx="785818" cy="3571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삭제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2714612" y="2357430"/>
              <a:ext cx="785818" cy="3571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수</a:t>
              </a:r>
              <a:r>
                <a:rPr lang="ko-KR" altLang="en-US" sz="1400" dirty="0">
                  <a:solidFill>
                    <a:schemeClr val="tx1"/>
                  </a:solidFill>
                </a:rPr>
                <a:t>정</a:t>
              </a:r>
            </a:p>
          </p:txBody>
        </p:sp>
        <p:sp>
          <p:nvSpPr>
            <p:cNvPr id="85" name="타원 84"/>
            <p:cNvSpPr/>
            <p:nvPr/>
          </p:nvSpPr>
          <p:spPr>
            <a:xfrm>
              <a:off x="2714612" y="1071546"/>
              <a:ext cx="785818" cy="3571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조</a:t>
              </a:r>
              <a:r>
                <a:rPr lang="ko-KR" altLang="en-US" sz="1400" dirty="0">
                  <a:solidFill>
                    <a:schemeClr val="tx1"/>
                  </a:solidFill>
                </a:rPr>
                <a:t>회</a:t>
              </a:r>
            </a:p>
          </p:txBody>
        </p:sp>
        <p:sp>
          <p:nvSpPr>
            <p:cNvPr id="86" name="왼쪽 중괄호 85"/>
            <p:cNvSpPr/>
            <p:nvPr/>
          </p:nvSpPr>
          <p:spPr>
            <a:xfrm>
              <a:off x="2071670" y="642918"/>
              <a:ext cx="642942" cy="2071702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/>
          </p:nvSpPr>
          <p:spPr>
            <a:xfrm>
              <a:off x="2714612" y="642918"/>
              <a:ext cx="785818" cy="3571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검색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168</Words>
  <Application>Microsoft Office PowerPoint</Application>
  <PresentationFormat>화면 슬라이드 쇼(4:3)</PresentationFormat>
  <Paragraphs>146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kosta</dc:creator>
  <cp:lastModifiedBy>kosta</cp:lastModifiedBy>
  <cp:revision>26</cp:revision>
  <dcterms:created xsi:type="dcterms:W3CDTF">2016-09-30T00:20:14Z</dcterms:created>
  <dcterms:modified xsi:type="dcterms:W3CDTF">2016-09-30T04:44:17Z</dcterms:modified>
</cp:coreProperties>
</file>