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9" r:id="rId13"/>
    <p:sldId id="266" r:id="rId14"/>
    <p:sldId id="272" r:id="rId15"/>
    <p:sldId id="267" r:id="rId16"/>
    <p:sldId id="268" r:id="rId17"/>
    <p:sldId id="271" r:id="rId18"/>
    <p:sldId id="273" r:id="rId19"/>
    <p:sldId id="279" r:id="rId20"/>
    <p:sldId id="280" r:id="rId21"/>
    <p:sldId id="281" r:id="rId22"/>
    <p:sldId id="282" r:id="rId23"/>
    <p:sldId id="283" r:id="rId24"/>
    <p:sldId id="285" r:id="rId25"/>
    <p:sldId id="284" r:id="rId26"/>
    <p:sldId id="274" r:id="rId27"/>
    <p:sldId id="276" r:id="rId28"/>
    <p:sldId id="275" r:id="rId29"/>
    <p:sldId id="277" r:id="rId30"/>
    <p:sldId id="278" r:id="rId31"/>
    <p:sldId id="286" r:id="rId32"/>
    <p:sldId id="287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2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B888-BC38-49AB-983D-25BF78A39A90}" type="datetimeFigureOut">
              <a:rPr lang="ko-KR" altLang="en-US" smtClean="0"/>
              <a:pPr/>
              <a:t>2016-10-07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E632-84AD-4562-9F1D-A13775863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3.png"/><Relationship Id="rId4" Type="http://schemas.openxmlformats.org/officeDocument/2006/relationships/tags" Target="../tags/tag34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image" Target="../media/image13.png"/><Relationship Id="rId4" Type="http://schemas.openxmlformats.org/officeDocument/2006/relationships/tags" Target="../tags/tag40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3.png"/><Relationship Id="rId4" Type="http://schemas.openxmlformats.org/officeDocument/2006/relationships/tags" Target="../tags/tag46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13.png"/><Relationship Id="rId4" Type="http://schemas.openxmlformats.org/officeDocument/2006/relationships/tags" Target="../tags/tag52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image" Target="../media/image13.png"/><Relationship Id="rId4" Type="http://schemas.openxmlformats.org/officeDocument/2006/relationships/tags" Target="../tags/tag58.xml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image" Target="../media/image13.png"/><Relationship Id="rId4" Type="http://schemas.openxmlformats.org/officeDocument/2006/relationships/tags" Target="../tags/tag64.xml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gi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image" Target="../media/image14.jpeg"/><Relationship Id="rId4" Type="http://schemas.openxmlformats.org/officeDocument/2006/relationships/tags" Target="../tags/tag70.xm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image" Target="../media/image14.jpeg"/><Relationship Id="rId4" Type="http://schemas.openxmlformats.org/officeDocument/2006/relationships/tags" Target="../tags/tag76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image" Target="../media/image14.jpeg"/><Relationship Id="rId4" Type="http://schemas.openxmlformats.org/officeDocument/2006/relationships/tags" Target="../tags/tag82.xml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image" Target="../media/image14.jpeg"/><Relationship Id="rId4" Type="http://schemas.openxmlformats.org/officeDocument/2006/relationships/tags" Target="../tags/tag88.xml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10" Type="http://schemas.openxmlformats.org/officeDocument/2006/relationships/image" Target="../media/image13.png"/><Relationship Id="rId4" Type="http://schemas.openxmlformats.org/officeDocument/2006/relationships/tags" Target="../tags/tag94.xml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image" Target="../media/image13.png"/><Relationship Id="rId4" Type="http://schemas.openxmlformats.org/officeDocument/2006/relationships/tags" Target="../tags/tag100.xm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5.png"/><Relationship Id="rId5" Type="http://schemas.openxmlformats.org/officeDocument/2006/relationships/tags" Target="../tags/tag5.xml"/><Relationship Id="rId10" Type="http://schemas.openxmlformats.org/officeDocument/2006/relationships/image" Target="../media/image14.jpeg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4.jpeg"/><Relationship Id="rId5" Type="http://schemas.openxmlformats.org/officeDocument/2006/relationships/tags" Target="../tags/tag11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13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13.png"/><Relationship Id="rId4" Type="http://schemas.openxmlformats.org/officeDocument/2006/relationships/tags" Target="../tags/tag22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13.png"/><Relationship Id="rId4" Type="http://schemas.openxmlformats.org/officeDocument/2006/relationships/tags" Target="../tags/tag28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osta\Desktop\KakaoTalk_20161004_1119093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80578"/>
            <a:ext cx="9144000" cy="60290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39752" y="516617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</a:rPr>
              <a:t>Study 53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sta\Desktop\Q6FJ6T7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7574"/>
            <a:ext cx="3810000" cy="31432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347864" y="2079888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/>
              <a:t>FreeBoard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Study_Member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Readnum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pic>
        <p:nvPicPr>
          <p:cNvPr id="6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7" y="486479"/>
            <a:ext cx="1929449" cy="15092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516217" y="990535"/>
            <a:ext cx="1728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</a:p>
          <a:p>
            <a:pPr algn="ctr"/>
            <a:r>
              <a:rPr lang="en-US" altLang="ko-KR" dirty="0" smtClean="0"/>
              <a:t>(DB</a:t>
            </a:r>
            <a:r>
              <a:rPr lang="ko-KR" altLang="en-US" dirty="0" smtClean="0"/>
              <a:t>에 입력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sz="2800" dirty="0" smtClean="0"/>
          </a:p>
        </p:txBody>
      </p:sp>
      <p:pic>
        <p:nvPicPr>
          <p:cNvPr id="8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7" y="2931790"/>
            <a:ext cx="1929449" cy="150920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33469" y="3435846"/>
            <a:ext cx="16414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</a:p>
          <a:p>
            <a:pPr algn="ctr"/>
            <a:r>
              <a:rPr lang="en-US" altLang="ko-KR" dirty="0" smtClean="0"/>
              <a:t>(DB </a:t>
            </a:r>
            <a:r>
              <a:rPr lang="ko-KR" altLang="en-US" dirty="0" smtClean="0"/>
              <a:t>내용 삭제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sz="2800" dirty="0"/>
          </a:p>
        </p:txBody>
      </p:sp>
      <p:pic>
        <p:nvPicPr>
          <p:cNvPr id="11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86479"/>
            <a:ext cx="1929449" cy="150920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55976" y="990535"/>
            <a:ext cx="1656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List</a:t>
            </a:r>
          </a:p>
          <a:p>
            <a:pPr algn="ctr"/>
            <a:r>
              <a:rPr lang="en-US" altLang="ko-KR" dirty="0" smtClean="0"/>
              <a:t>(DB </a:t>
            </a:r>
            <a:r>
              <a:rPr lang="ko-KR" altLang="en-US" dirty="0" smtClean="0"/>
              <a:t>내용 출력</a:t>
            </a:r>
            <a:r>
              <a:rPr lang="en-US" altLang="ko-KR" dirty="0" smtClean="0"/>
              <a:t>)</a:t>
            </a:r>
          </a:p>
        </p:txBody>
      </p:sp>
      <p:pic>
        <p:nvPicPr>
          <p:cNvPr id="13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931790"/>
            <a:ext cx="1929449" cy="150920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355976" y="3435846"/>
            <a:ext cx="1656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Update</a:t>
            </a:r>
          </a:p>
          <a:p>
            <a:pPr algn="ctr"/>
            <a:r>
              <a:rPr lang="en-US" altLang="ko-KR" dirty="0" smtClean="0"/>
              <a:t>(DB</a:t>
            </a:r>
            <a:r>
              <a:rPr lang="ko-KR" altLang="en-US" dirty="0" smtClean="0"/>
              <a:t> 내용 수정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Study_Member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Re_Writer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Re_Content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Re_reg_date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Reply_num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pic>
        <p:nvPicPr>
          <p:cNvPr id="6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943" y="486479"/>
            <a:ext cx="1929449" cy="1509207"/>
          </a:xfrm>
          <a:prstGeom prst="rect">
            <a:avLst/>
          </a:prstGeom>
          <a:noFill/>
        </p:spPr>
      </p:pic>
      <p:pic>
        <p:nvPicPr>
          <p:cNvPr id="8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0943" y="2931790"/>
            <a:ext cx="1929449" cy="150920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r>
              <a:rPr lang="en-US" altLang="ko-KR" sz="2800" dirty="0" smtClean="0"/>
              <a:t>(Reply)</a:t>
            </a:r>
            <a:endParaRPr lang="ko-KR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82939" y="860811"/>
            <a:ext cx="1728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</a:p>
          <a:p>
            <a:pPr algn="ctr"/>
            <a:r>
              <a:rPr lang="en-US" altLang="ko-KR" dirty="0" smtClean="0"/>
              <a:t>(DB</a:t>
            </a:r>
            <a:r>
              <a:rPr lang="ko-KR" altLang="en-US" dirty="0" smtClean="0"/>
              <a:t>에 입력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sz="2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354947" y="3363838"/>
            <a:ext cx="16414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</a:p>
          <a:p>
            <a:pPr algn="ctr"/>
            <a:r>
              <a:rPr lang="en-US" altLang="ko-KR" dirty="0" smtClean="0"/>
              <a:t>(DB </a:t>
            </a:r>
            <a:r>
              <a:rPr lang="ko-KR" altLang="en-US" dirty="0" smtClean="0"/>
              <a:t>내용 삭제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List</a:t>
            </a:r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List</a:t>
            </a:r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32786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9256" y="35606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List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41610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게시판 출력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게시판 정보 출력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9593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Content </a:t>
            </a:r>
            <a:r>
              <a:rPr lang="ko-KR" altLang="en-US" sz="1200" dirty="0" smtClean="0"/>
              <a:t>내용 </a:t>
            </a:r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4443958"/>
            <a:ext cx="148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게시판 정보 </a:t>
            </a:r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2040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 보기 요청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Content </a:t>
            </a:r>
            <a:r>
              <a:rPr lang="ko-KR" altLang="en-US" sz="1200" dirty="0" smtClean="0"/>
              <a:t>내용 출력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5586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9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41610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게시판 쓰기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게시판 정보입력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9593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내용 </a:t>
            </a:r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448634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몇 번째 </a:t>
            </a:r>
            <a:r>
              <a:rPr lang="ko-KR" altLang="en-US" sz="1200" dirty="0" err="1" smtClean="0"/>
              <a:t>게시글인지</a:t>
            </a:r>
            <a:r>
              <a:rPr lang="ko-KR" altLang="en-US" sz="1200" dirty="0" smtClean="0"/>
              <a:t> 계산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2040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 보기 요청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smtClean="0"/>
              <a:t>페이지로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Update</a:t>
            </a:r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9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329183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게시판 내용 변경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변경할 내용 입력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7868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변경한 내용 </a:t>
            </a:r>
            <a:r>
              <a:rPr lang="en-US" altLang="ko-KR" sz="1200" dirty="0" smtClean="0"/>
              <a:t>update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444395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변경할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검색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2040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내용 보기 요청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9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329183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게시판 내용 삭제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정말 삭제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7868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내용 </a:t>
            </a:r>
            <a:r>
              <a:rPr lang="en-US" altLang="ko-KR" sz="1200" dirty="0" smtClean="0"/>
              <a:t>delete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444395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삭제할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검색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860032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True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smtClean="0"/>
              <a:t>페이지로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</a:p>
        </p:txBody>
      </p:sp>
      <p:pic>
        <p:nvPicPr>
          <p:cNvPr id="35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37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38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41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3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4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4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4252904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</a:t>
            </a:r>
          </a:p>
        </p:txBody>
      </p:sp>
      <p:pic>
        <p:nvPicPr>
          <p:cNvPr id="4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39256" y="35606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07704" y="329183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Content </a:t>
            </a:r>
            <a:r>
              <a:rPr lang="ko-KR" altLang="en-US" sz="1400" dirty="0" smtClean="0"/>
              <a:t>페이지에서 </a:t>
            </a:r>
            <a:r>
              <a:rPr lang="ko-KR" altLang="en-US" sz="1400" dirty="0" err="1" smtClean="0"/>
              <a:t>리플</a:t>
            </a:r>
            <a:r>
              <a:rPr lang="ko-KR" altLang="en-US" sz="1400" dirty="0" smtClean="0"/>
              <a:t> 작성 요청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리플</a:t>
            </a:r>
            <a:r>
              <a:rPr lang="ko-KR" altLang="en-US" sz="1200" dirty="0" smtClean="0"/>
              <a:t> 내용 입력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56176" y="447868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내용 </a:t>
            </a:r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r>
              <a:rPr lang="en-US" altLang="ko-KR" sz="2800" dirty="0" smtClean="0"/>
              <a:t>(Reply)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7944" y="448634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어느 </a:t>
            </a:r>
            <a:r>
              <a:rPr lang="ko-KR" altLang="en-US" sz="1200" dirty="0" err="1" smtClean="0"/>
              <a:t>게시글의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리플인지</a:t>
            </a:r>
            <a:r>
              <a:rPr lang="ko-KR" altLang="en-US" sz="1200" dirty="0" smtClean="0"/>
              <a:t> 검색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860032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True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페이지로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845000" y="14196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</a:p>
        </p:txBody>
      </p:sp>
      <p:pic>
        <p:nvPicPr>
          <p:cNvPr id="35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37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38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41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3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4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4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4252904" y="1131590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4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6344904" y="1131590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39256" y="336383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1256" y="336383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Reply</a:t>
            </a:r>
          </a:p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79712" y="341610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리플</a:t>
            </a:r>
            <a:r>
              <a:rPr lang="ko-KR" altLang="en-US" sz="1400" dirty="0" smtClean="0"/>
              <a:t> 지우는 요청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정말 삭제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56176" y="447868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</a:t>
            </a:r>
            <a:r>
              <a:rPr lang="ko-KR" altLang="en-US" sz="1200" dirty="0" err="1" smtClean="0"/>
              <a:t>리플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delete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FreeBoard</a:t>
            </a:r>
            <a:r>
              <a:rPr lang="en-US" altLang="ko-KR" sz="2800" dirty="0" smtClean="0"/>
              <a:t>(Reply)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7944" y="448634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어느 </a:t>
            </a:r>
            <a:r>
              <a:rPr lang="ko-KR" altLang="en-US" sz="1200" dirty="0" err="1" smtClean="0"/>
              <a:t>리플인지</a:t>
            </a:r>
            <a:r>
              <a:rPr lang="ko-KR" altLang="en-US" sz="1200" dirty="0" smtClean="0"/>
              <a:t> 검색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860032" y="24622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True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6176" y="48351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 </a:t>
            </a:r>
            <a:r>
              <a:rPr lang="en-US" altLang="ko-KR" sz="1200" dirty="0" smtClean="0"/>
              <a:t>list </a:t>
            </a:r>
            <a:r>
              <a:rPr lang="ko-KR" altLang="en-US" sz="1200" dirty="0" smtClean="0"/>
              <a:t>페이지로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osta\Desktop\not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579" y="987574"/>
            <a:ext cx="5619725" cy="3161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sta\Desktop\j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627534"/>
            <a:ext cx="1512168" cy="1512168"/>
          </a:xfrm>
          <a:prstGeom prst="rect">
            <a:avLst/>
          </a:prstGeom>
          <a:noFill/>
        </p:spPr>
      </p:pic>
      <p:pic>
        <p:nvPicPr>
          <p:cNvPr id="2051" name="Picture 3" descr="C:\Users\kosta\Desktop\apache-tomcat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699542"/>
            <a:ext cx="1068589" cy="1063451"/>
          </a:xfrm>
          <a:prstGeom prst="rect">
            <a:avLst/>
          </a:prstGeom>
          <a:noFill/>
        </p:spPr>
      </p:pic>
      <p:pic>
        <p:nvPicPr>
          <p:cNvPr id="2052" name="Picture 4" descr="C:\Users\kosta\Desktop\n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267494"/>
            <a:ext cx="1253903" cy="1203598"/>
          </a:xfrm>
          <a:prstGeom prst="rect">
            <a:avLst/>
          </a:prstGeom>
          <a:noFill/>
        </p:spPr>
      </p:pic>
      <p:pic>
        <p:nvPicPr>
          <p:cNvPr id="2053" name="Picture 5" descr="C:\Users\kosta\Desktop\JSP_LOGO_RG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355726"/>
            <a:ext cx="1261120" cy="1261120"/>
          </a:xfrm>
          <a:prstGeom prst="rect">
            <a:avLst/>
          </a:prstGeom>
          <a:noFill/>
        </p:spPr>
      </p:pic>
      <p:pic>
        <p:nvPicPr>
          <p:cNvPr id="2054" name="Picture 6" descr="C:\Users\kosta\Desktop\1166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419622"/>
            <a:ext cx="2187575" cy="2187575"/>
          </a:xfrm>
          <a:prstGeom prst="rect">
            <a:avLst/>
          </a:prstGeom>
          <a:noFill/>
        </p:spPr>
      </p:pic>
      <p:pic>
        <p:nvPicPr>
          <p:cNvPr id="2055" name="Picture 7" descr="C:\Users\kosta\Desktop\imgre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98576"/>
            <a:ext cx="1443786" cy="1081286"/>
          </a:xfrm>
          <a:prstGeom prst="rect">
            <a:avLst/>
          </a:prstGeom>
          <a:noFill/>
        </p:spPr>
      </p:pic>
      <p:pic>
        <p:nvPicPr>
          <p:cNvPr id="2056" name="Picture 8" descr="C:\Users\kosta\Desktop\html5-css-javascript-logo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59832" y="3651870"/>
            <a:ext cx="3185350" cy="1241059"/>
          </a:xfrm>
          <a:prstGeom prst="rect">
            <a:avLst/>
          </a:prstGeom>
          <a:noFill/>
        </p:spPr>
      </p:pic>
      <p:pic>
        <p:nvPicPr>
          <p:cNvPr id="2057" name="Picture 9" descr="C:\Users\kosta\Desktop\bootstra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1275606"/>
            <a:ext cx="1006670" cy="805111"/>
          </a:xfrm>
          <a:prstGeom prst="rect">
            <a:avLst/>
          </a:prstGeom>
          <a:noFill/>
        </p:spPr>
      </p:pic>
      <p:pic>
        <p:nvPicPr>
          <p:cNvPr id="2058" name="Picture 10" descr="C:\Users\kosta\Desktop\687474703a2f2f707265636973696f6e2d736f6674776172652e636f6d2f77702d636f6e74656e742f75706c6f6164732f323031342f30342f6a5175726572792e676966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4288" y="987574"/>
            <a:ext cx="1114500" cy="11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Study_Notice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Readnum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pic>
        <p:nvPicPr>
          <p:cNvPr id="3075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699542"/>
            <a:ext cx="1929449" cy="150920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104" y="1041579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Write</a:t>
            </a:r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Notice(</a:t>
            </a:r>
            <a:r>
              <a:rPr lang="ko-KR" altLang="en-US" sz="2800" dirty="0" smtClean="0"/>
              <a:t>공지사항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4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790735"/>
            <a:ext cx="1929449" cy="150920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499992" y="3147814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Update</a:t>
            </a:r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)</a:t>
            </a:r>
          </a:p>
        </p:txBody>
      </p:sp>
      <p:pic>
        <p:nvPicPr>
          <p:cNvPr id="19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90735"/>
            <a:ext cx="1929449" cy="150920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804248" y="3147814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Delete</a:t>
            </a:r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Write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2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77330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355976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9538" y="771550"/>
            <a:ext cx="1038899" cy="13199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228184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write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grpSp>
        <p:nvGrpSpPr>
          <p:cNvPr id="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77330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355976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WriteForm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9538" y="3070035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228184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WritePro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486003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66023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72348" y="24149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새 공지 입력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5956" y="433025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새 공지  </a:t>
            </a:r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127458" y="2205682"/>
            <a:ext cx="1244742" cy="72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195736" y="3651870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32918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공지 쓰기 요청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121670" y="4460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err="1" smtClean="0"/>
              <a:t>페잊로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Update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2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77330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355976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1546" y="771550"/>
            <a:ext cx="1038899" cy="13199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300192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grpSp>
        <p:nvGrpSpPr>
          <p:cNvPr id="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77330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267488" y="3554346"/>
            <a:ext cx="1262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UpdateForm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1546" y="3070035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300192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Update</a:t>
            </a:r>
          </a:p>
          <a:p>
            <a:pPr algn="ctr"/>
            <a:r>
              <a:rPr lang="en-US" altLang="ko-KR" sz="1200" dirty="0" err="1" smtClean="0"/>
              <a:t>ProAction</a:t>
            </a:r>
            <a:endParaRPr lang="en-US" altLang="ko-KR" sz="1200" dirty="0" smtClean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486003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37964" y="433025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수정 정보 </a:t>
            </a:r>
            <a:r>
              <a:rPr lang="en-US" altLang="ko-KR" sz="1200" dirty="0" smtClean="0"/>
              <a:t>update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2348" y="24149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수정 정보 입력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127458" y="2205682"/>
            <a:ext cx="1388758" cy="72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979712" y="3723878"/>
            <a:ext cx="20162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07704" y="32918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공지 수정 요청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121670" y="4460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err="1" smtClean="0"/>
              <a:t>페잊로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Notice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Delete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2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49338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427984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9538" y="771550"/>
            <a:ext cx="1038899" cy="13199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228184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grpSp>
        <p:nvGrpSpPr>
          <p:cNvPr id="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49338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339496" y="3554346"/>
            <a:ext cx="12178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DeleteForm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9538" y="3070035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228184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DeletePro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4932040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66023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28184" y="4330253"/>
            <a:ext cx="101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 </a:t>
            </a:r>
            <a:r>
              <a:rPr lang="en-US" altLang="ko-KR" sz="1200" dirty="0" smtClean="0"/>
              <a:t>delete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41944" y="4400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정말 삭제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199466" y="2205682"/>
            <a:ext cx="1244742" cy="72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979712" y="3723878"/>
            <a:ext cx="20162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7704" y="329183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공지 삭제 요청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5976" y="4325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삭제할 공지 선택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121670" y="44601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List </a:t>
            </a:r>
            <a:r>
              <a:rPr lang="ko-KR" altLang="en-US" sz="1200" dirty="0" err="1" smtClean="0"/>
              <a:t>페잊로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83518"/>
            <a:ext cx="5403804" cy="423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Chart</a:t>
            </a:r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Chart</a:t>
            </a:r>
            <a:endParaRPr lang="en-US" altLang="ko-KR" sz="2400" dirty="0" smtClean="0"/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2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42060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420706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hotList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Form</a:t>
            </a:r>
          </a:p>
        </p:txBody>
      </p:sp>
      <p:grpSp>
        <p:nvGrpSpPr>
          <p:cNvPr id="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50610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429256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HotList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Action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93331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73620" y="494551"/>
            <a:ext cx="107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정보 보여줌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123728" y="3651870"/>
            <a:ext cx="288032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9712" y="321982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Hot </a:t>
            </a:r>
            <a:r>
              <a:rPr lang="ko-KR" altLang="en-US" sz="1400" dirty="0" smtClean="0"/>
              <a:t>리스트 보기 요청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6835" y="431719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 </a:t>
            </a:r>
            <a:r>
              <a:rPr lang="ko-KR" altLang="en-US" sz="1200" dirty="0" smtClean="0"/>
              <a:t>에서 정보를 가져와 가공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sta\Desktop\amory-group-roo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40618"/>
            <a:ext cx="9144000" cy="6829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Study_Member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pic>
        <p:nvPicPr>
          <p:cNvPr id="6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699542"/>
            <a:ext cx="1929449" cy="15092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80112" y="1059582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Study</a:t>
            </a:r>
          </a:p>
          <a:p>
            <a:pPr algn="ctr"/>
            <a:r>
              <a:rPr lang="ko-KR" altLang="en-US" sz="2800" dirty="0" smtClean="0"/>
              <a:t>생성</a:t>
            </a:r>
            <a:endParaRPr lang="en-US" altLang="ko-KR" sz="2800" dirty="0" smtClean="0"/>
          </a:p>
        </p:txBody>
      </p:sp>
      <p:pic>
        <p:nvPicPr>
          <p:cNvPr id="8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859782"/>
            <a:ext cx="1929449" cy="150920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499992" y="3219822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Study</a:t>
            </a:r>
          </a:p>
          <a:p>
            <a:pPr algn="ctr"/>
            <a:r>
              <a:rPr lang="ko-KR" altLang="en-US" sz="2800" dirty="0" smtClean="0"/>
              <a:t>가입</a:t>
            </a:r>
            <a:endParaRPr lang="en-US" altLang="ko-KR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Study Room</a:t>
            </a:r>
            <a:endParaRPr lang="ko-KR" altLang="en-US" sz="2800" dirty="0"/>
          </a:p>
        </p:txBody>
      </p:sp>
      <p:pic>
        <p:nvPicPr>
          <p:cNvPr id="4098" name="Picture 2" descr="C:\Users\kosta\Desktop\img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075806"/>
            <a:ext cx="1979712" cy="1272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1203598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Study</a:t>
            </a:r>
          </a:p>
          <a:p>
            <a:pPr algn="ctr"/>
            <a:r>
              <a:rPr lang="ko-KR" altLang="en-US" sz="2800" dirty="0" smtClean="0"/>
              <a:t>생성</a:t>
            </a:r>
            <a:endParaRPr lang="en-US" altLang="ko-KR" sz="2800" dirty="0" smtClean="0"/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85442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85442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17290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964872" y="118443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Group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17290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36792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1224" y="336383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Group</a:t>
            </a:r>
          </a:p>
          <a:p>
            <a:pPr algn="ctr"/>
            <a:r>
              <a:rPr lang="en-US" altLang="ko-KR" sz="1400" dirty="0" smtClean="0"/>
              <a:t>Recruit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23144" y="3363838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Group</a:t>
            </a:r>
          </a:p>
          <a:p>
            <a:pPr algn="ctr"/>
            <a:r>
              <a:rPr lang="en-US" altLang="ko-KR" sz="1400" dirty="0" smtClean="0"/>
              <a:t>Recruit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18722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35696" y="341610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스터디</a:t>
            </a:r>
            <a:r>
              <a:rPr lang="ko-KR" altLang="en-US" sz="1400" dirty="0" smtClean="0"/>
              <a:t> 방 생성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499992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9912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방 정보 입력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716016" y="2139702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032" y="447868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Study Board, </a:t>
            </a:r>
          </a:p>
          <a:p>
            <a:pPr algn="ctr"/>
            <a:r>
              <a:rPr lang="en-US" altLang="ko-KR" sz="1200" dirty="0" smtClean="0"/>
              <a:t>Study Room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86814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9912" y="448634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세션에서 </a:t>
            </a:r>
            <a:r>
              <a:rPr lang="en-US" altLang="ko-KR" sz="1200" dirty="0" smtClean="0"/>
              <a:t>ID </a:t>
            </a:r>
            <a:r>
              <a:rPr lang="ko-KR" altLang="en-US" sz="1200" dirty="0" err="1" smtClean="0"/>
              <a:t>세팅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6749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</a:t>
            </a:r>
            <a:r>
              <a:rPr lang="en-US" altLang="ko-KR" sz="1200" dirty="0" smtClean="0"/>
              <a:t>Study Room</a:t>
            </a:r>
          </a:p>
          <a:p>
            <a:pPr algn="ctr"/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Study Room</a:t>
            </a:r>
            <a:endParaRPr lang="ko-KR" altLang="en-US" sz="2800" dirty="0"/>
          </a:p>
        </p:txBody>
      </p:sp>
      <p:pic>
        <p:nvPicPr>
          <p:cNvPr id="3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53594" y="771550"/>
            <a:ext cx="1038899" cy="1319960"/>
          </a:xfrm>
          <a:prstGeom prst="rect">
            <a:avLst/>
          </a:prstGeom>
          <a:noFill/>
        </p:spPr>
      </p:pic>
      <p:pic>
        <p:nvPicPr>
          <p:cNvPr id="3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53594" y="3123998"/>
            <a:ext cx="1038899" cy="131996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6704944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91296" y="35606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28184" y="44786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update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23629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72200" y="27238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</a:t>
            </a:r>
            <a:r>
              <a:rPr lang="en-US" altLang="ko-KR" sz="1200" dirty="0" smtClean="0"/>
              <a:t>Study Room</a:t>
            </a:r>
          </a:p>
          <a:p>
            <a:pPr algn="ctr"/>
            <a:r>
              <a:rPr lang="en-US" altLang="ko-KR" sz="1200" dirty="0" smtClean="0"/>
              <a:t>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228184" y="2139702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8144" y="247327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스터디방</a:t>
            </a:r>
            <a:r>
              <a:rPr lang="ko-KR" altLang="en-US" sz="1200" dirty="0" smtClean="0"/>
              <a:t> 가입 신청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1203598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Study</a:t>
            </a:r>
          </a:p>
          <a:p>
            <a:pPr algn="ctr"/>
            <a:r>
              <a:rPr lang="ko-KR" altLang="en-US" sz="2800" dirty="0" smtClean="0"/>
              <a:t>가입</a:t>
            </a:r>
            <a:endParaRPr lang="en-US" altLang="ko-KR" sz="2800" dirty="0" smtClean="0"/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32786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RoomList</a:t>
            </a:r>
            <a:endParaRPr lang="en-US" altLang="ko-KR" sz="1400" dirty="0" smtClean="0"/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25586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9256" y="3417262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</a:p>
          <a:p>
            <a:pPr algn="ctr"/>
            <a:r>
              <a:rPr lang="en-US" altLang="ko-KR" sz="1400" dirty="0" smtClean="0"/>
              <a:t>List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256" y="34886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Room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35696" y="341610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스터디방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 요청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모든 </a:t>
            </a:r>
            <a:r>
              <a:rPr lang="ko-KR" altLang="en-US" sz="1200" dirty="0" err="1" smtClean="0"/>
              <a:t>스터티방</a:t>
            </a:r>
            <a:r>
              <a:rPr lang="ko-KR" altLang="en-US" sz="1200" dirty="0" smtClean="0"/>
              <a:t> 출력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8144" y="44786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특정 </a:t>
            </a:r>
            <a:r>
              <a:rPr lang="ko-KR" altLang="en-US" sz="1200" dirty="0" err="1" smtClean="0"/>
              <a:t>스터티방</a:t>
            </a:r>
            <a:r>
              <a:rPr lang="ko-KR" altLang="en-US" sz="1200" dirty="0" smtClean="0"/>
              <a:t> 선택</a:t>
            </a:r>
            <a:endParaRPr lang="en-US" altLang="ko-KR" sz="1200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3928" y="448634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개설된 </a:t>
            </a:r>
            <a:r>
              <a:rPr lang="ko-KR" altLang="en-US" sz="1200" dirty="0" err="1" smtClean="0"/>
              <a:t>스터디방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2160" y="48351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해당 </a:t>
            </a:r>
            <a:r>
              <a:rPr lang="en-US" altLang="ko-KR" sz="1200" dirty="0" smtClean="0"/>
              <a:t>Study Room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Study Room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membership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31590"/>
            <a:ext cx="3619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osta\Desktop\img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9582"/>
            <a:ext cx="1979712" cy="127267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Study Room</a:t>
            </a:r>
            <a:endParaRPr lang="ko-KR" altLang="en-US" sz="2800" dirty="0"/>
          </a:p>
        </p:txBody>
      </p:sp>
      <p:pic>
        <p:nvPicPr>
          <p:cNvPr id="6" name="Picture 4" descr="C:\Users\kosta\Desktop\n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67494"/>
            <a:ext cx="1253903" cy="120359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987824" y="149163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Server</a:t>
            </a:r>
            <a:endParaRPr lang="ko-KR" altLang="en-US" dirty="0"/>
          </a:p>
        </p:txBody>
      </p:sp>
      <p:pic>
        <p:nvPicPr>
          <p:cNvPr id="5122" name="Picture 2" descr="C:\Users\kosta\Desktop\three-box-outline-shapes-cube-shape-cub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1336" y="2499742"/>
            <a:ext cx="902718" cy="72640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11760" y="21397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5123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715766"/>
            <a:ext cx="823594" cy="823594"/>
          </a:xfrm>
          <a:prstGeom prst="rect">
            <a:avLst/>
          </a:prstGeom>
          <a:noFill/>
        </p:spPr>
      </p:pic>
      <p:cxnSp>
        <p:nvCxnSpPr>
          <p:cNvPr id="14" name="직선 화살표 연결선 13"/>
          <p:cNvCxnSpPr>
            <a:stCxn id="7" idx="2"/>
          </p:cNvCxnSpPr>
          <p:nvPr/>
        </p:nvCxnSpPr>
        <p:spPr>
          <a:xfrm flipH="1">
            <a:off x="3347864" y="1953295"/>
            <a:ext cx="432048" cy="186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763689" y="2787774"/>
            <a:ext cx="504055" cy="133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35696" y="3003798"/>
            <a:ext cx="504056" cy="15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795886"/>
            <a:ext cx="823594" cy="823594"/>
          </a:xfrm>
          <a:prstGeom prst="rect">
            <a:avLst/>
          </a:prstGeom>
          <a:noFill/>
        </p:spPr>
      </p:pic>
      <p:pic>
        <p:nvPicPr>
          <p:cNvPr id="28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939902"/>
            <a:ext cx="823594" cy="823594"/>
          </a:xfrm>
          <a:prstGeom prst="rect">
            <a:avLst/>
          </a:prstGeom>
          <a:noFill/>
        </p:spPr>
      </p:pic>
      <p:cxnSp>
        <p:nvCxnSpPr>
          <p:cNvPr id="36" name="직선 화살표 연결선 35"/>
          <p:cNvCxnSpPr/>
          <p:nvPr/>
        </p:nvCxnSpPr>
        <p:spPr>
          <a:xfrm flipH="1">
            <a:off x="2051720" y="3291830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267744" y="3363838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771800" y="3435846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987824" y="336383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:\Users\kosta\Desktop\three-box-outline-shapes-cube-shape-cub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19622"/>
            <a:ext cx="902718" cy="726406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6064592" y="1059582"/>
            <a:ext cx="111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2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46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2715766"/>
            <a:ext cx="823594" cy="823594"/>
          </a:xfrm>
          <a:prstGeom prst="rect">
            <a:avLst/>
          </a:prstGeom>
          <a:noFill/>
        </p:spPr>
      </p:pic>
      <p:cxnSp>
        <p:nvCxnSpPr>
          <p:cNvPr id="47" name="직선 화살표 연결선 46"/>
          <p:cNvCxnSpPr/>
          <p:nvPr/>
        </p:nvCxnSpPr>
        <p:spPr>
          <a:xfrm flipH="1">
            <a:off x="5508104" y="2211710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692622" y="2355726"/>
            <a:ext cx="535562" cy="370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3435846"/>
            <a:ext cx="823594" cy="823594"/>
          </a:xfrm>
          <a:prstGeom prst="rect">
            <a:avLst/>
          </a:prstGeom>
          <a:noFill/>
        </p:spPr>
      </p:pic>
      <p:pic>
        <p:nvPicPr>
          <p:cNvPr id="50" name="Picture 3" descr="C:\Users\kosta\Desktop\Appway6Visual_03172014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2715766"/>
            <a:ext cx="823594" cy="823594"/>
          </a:xfrm>
          <a:prstGeom prst="rect">
            <a:avLst/>
          </a:prstGeom>
          <a:noFill/>
        </p:spPr>
      </p:pic>
      <p:cxnSp>
        <p:nvCxnSpPr>
          <p:cNvPr id="51" name="직선 화살표 연결선 50"/>
          <p:cNvCxnSpPr/>
          <p:nvPr/>
        </p:nvCxnSpPr>
        <p:spPr>
          <a:xfrm>
            <a:off x="6588224" y="242773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804248" y="235572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020272" y="2283718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7236296" y="2139702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499992" y="915566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osta\Desktop\DEMO Evision ecomme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31590"/>
            <a:ext cx="6915905" cy="2877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kosta\Desktop\thank-you-clothesline-752x4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279" y="-7762"/>
            <a:ext cx="9173279" cy="5891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1714222"/>
          <a:ext cx="30480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Study_Member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2008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pic>
        <p:nvPicPr>
          <p:cNvPr id="3075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67494"/>
            <a:ext cx="1929449" cy="150920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44008" y="77155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Login</a:t>
            </a:r>
          </a:p>
        </p:txBody>
      </p:sp>
      <p:pic>
        <p:nvPicPr>
          <p:cNvPr id="9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920717"/>
            <a:ext cx="1929449" cy="15092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27984" y="247465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Register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Member(</a:t>
            </a:r>
            <a:r>
              <a:rPr lang="ko-KR" altLang="en-US" sz="2800" dirty="0" smtClean="0"/>
              <a:t>회원 관리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5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7494"/>
            <a:ext cx="1929449" cy="150920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76256" y="77155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Modify</a:t>
            </a:r>
          </a:p>
        </p:txBody>
      </p:sp>
      <p:pic>
        <p:nvPicPr>
          <p:cNvPr id="19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920717"/>
            <a:ext cx="1929449" cy="150920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660232" y="247465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/>
              <a:t>WithDrawl</a:t>
            </a:r>
            <a:endParaRPr lang="en-US" altLang="ko-KR" sz="2800" dirty="0" smtClean="0"/>
          </a:p>
        </p:txBody>
      </p:sp>
      <p:pic>
        <p:nvPicPr>
          <p:cNvPr id="22" name="Picture 3" descr="C:\Users\kosta\Desktop\Pasta_fol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438807"/>
            <a:ext cx="1929449" cy="150920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580112" y="3795886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List</a:t>
            </a:r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관리자</a:t>
            </a:r>
            <a:r>
              <a:rPr lang="en-US" altLang="ko-KR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  <p:pic>
        <p:nvPicPr>
          <p:cNvPr id="6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69448" y="1400458"/>
            <a:ext cx="112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Login</a:t>
            </a:r>
          </a:p>
        </p:txBody>
      </p:sp>
      <p:pic>
        <p:nvPicPr>
          <p:cNvPr id="9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61306" y="771550"/>
            <a:ext cx="1038899" cy="131996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139952" y="125586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LoginForm</a:t>
            </a:r>
            <a:endParaRPr lang="en-US" altLang="ko-KR" sz="1400" dirty="0" smtClean="0"/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29458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508104" y="125586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LoginPro</a:t>
            </a:r>
            <a:endParaRPr lang="en-US" altLang="ko-KR" sz="1400" dirty="0" smtClean="0"/>
          </a:p>
        </p:txBody>
      </p:sp>
      <p:grpSp>
        <p:nvGrpSpPr>
          <p:cNvPr id="23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4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61306" y="3070035"/>
            <a:ext cx="1038899" cy="131996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139952" y="355434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LoginForm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2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29458" y="3070035"/>
            <a:ext cx="1038899" cy="131996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508104" y="355434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LoginPro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3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97610" y="771550"/>
            <a:ext cx="1038899" cy="131996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876256" y="125586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Logout</a:t>
            </a:r>
          </a:p>
        </p:txBody>
      </p:sp>
      <p:pic>
        <p:nvPicPr>
          <p:cNvPr id="32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97610" y="3075806"/>
            <a:ext cx="1038899" cy="131996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876256" y="3560117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Logout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051720" y="3435846"/>
            <a:ext cx="19442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644008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220072" y="2211710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084168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kosta\Desktop\Controller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67744" y="365187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요청에 대한 액션 실행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182984" y="24541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Form</a:t>
            </a:r>
            <a:r>
              <a:rPr lang="ko-KR" altLang="en-US" sz="1200" dirty="0" smtClean="0"/>
              <a:t> 연</a:t>
            </a:r>
            <a:r>
              <a:rPr lang="ko-KR" altLang="en-US" sz="1200" dirty="0"/>
              <a:t>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69580" y="24569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ID, PWD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0112" y="431735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검사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세션 생성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080870" y="204617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결과에 따른 페이지 이동</a:t>
            </a:r>
            <a:endParaRPr lang="ko-KR" altLang="en-US" sz="11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2051720" y="3363838"/>
            <a:ext cx="47525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51720" y="293179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로그아웃 </a:t>
            </a:r>
            <a:r>
              <a:rPr lang="ko-KR" altLang="en-US" sz="1200" dirty="0" smtClean="0"/>
              <a:t>요청에 대한 액션 실행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738031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48264" y="437195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세션 삭제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384080" y="203663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결과에 따른 페이지 이동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49" grpId="1"/>
      <p:bldP spid="50" grpId="0"/>
      <p:bldP spid="50" grpId="1"/>
      <p:bldP spid="52" grpId="0"/>
      <p:bldP spid="52" grpId="1"/>
      <p:bldP spid="55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Register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15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6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61306" y="771550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139952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RegisterID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Check</a:t>
            </a:r>
          </a:p>
        </p:txBody>
      </p:sp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29458" y="771550"/>
            <a:ext cx="1038899" cy="13199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508104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Register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grpSp>
        <p:nvGrpSpPr>
          <p:cNvPr id="22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23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61306" y="3070035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139952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RegisterID</a:t>
            </a:r>
            <a:endParaRPr lang="en-US" altLang="ko-KR" sz="1400" dirty="0" smtClean="0"/>
          </a:p>
          <a:p>
            <a:pPr algn="ctr"/>
            <a:r>
              <a:rPr lang="en-US" altLang="ko-KR" sz="1200" dirty="0" err="1" smtClean="0"/>
              <a:t>CheckAction</a:t>
            </a:r>
            <a:endParaRPr lang="en-US" altLang="ko-KR" sz="1200" dirty="0" smtClean="0"/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29458" y="3070035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508104" y="3554346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Register</a:t>
            </a:r>
          </a:p>
          <a:p>
            <a:pPr algn="ctr"/>
            <a:r>
              <a:rPr lang="en-US" altLang="ko-KR" sz="1200" dirty="0" err="1" smtClean="0"/>
              <a:t>FormAction</a:t>
            </a:r>
            <a:endParaRPr lang="en-US" altLang="ko-KR" sz="1200" dirty="0" smtClean="0"/>
          </a:p>
        </p:txBody>
      </p:sp>
      <p:pic>
        <p:nvPicPr>
          <p:cNvPr id="29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97610" y="771550"/>
            <a:ext cx="1038899" cy="131996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876256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Register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pic>
        <p:nvPicPr>
          <p:cNvPr id="31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97610" y="3075806"/>
            <a:ext cx="1038899" cy="131996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876256" y="3560117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Register</a:t>
            </a:r>
          </a:p>
          <a:p>
            <a:pPr algn="ctr"/>
            <a:r>
              <a:rPr lang="en-US" altLang="ko-KR" sz="1200" dirty="0" err="1" smtClean="0"/>
              <a:t>ProAction</a:t>
            </a:r>
            <a:endParaRPr lang="en-US" altLang="ko-KR" sz="1400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979712" y="3651870"/>
            <a:ext cx="19442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644008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37761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 </a:t>
            </a:r>
            <a:r>
              <a:rPr lang="ko-KR" altLang="en-US" sz="1400" dirty="0" smtClean="0"/>
              <a:t>확인 요청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435568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검사</a:t>
            </a:r>
            <a:endParaRPr lang="en-US" altLang="ko-KR" sz="12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779912" y="21097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결과 출력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979712" y="3363838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23728" y="298405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가입요청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940152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6096" y="48351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PW </a:t>
            </a:r>
            <a:r>
              <a:rPr lang="ko-KR" altLang="en-US" sz="1200" dirty="0" smtClean="0"/>
              <a:t>확인 검사</a:t>
            </a:r>
            <a:endParaRPr lang="en-US" altLang="ko-KR" sz="1200" dirty="0" smtClean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444208" y="2211710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52032" y="432723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DB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insert</a:t>
            </a:r>
          </a:p>
          <a:p>
            <a:pPr algn="ctr"/>
            <a:r>
              <a:rPr lang="en-US" altLang="ko-KR" sz="1200" dirty="0" smtClean="0"/>
              <a:t>PW </a:t>
            </a:r>
            <a:r>
              <a:rPr lang="ko-KR" altLang="en-US" sz="1200" dirty="0" smtClean="0"/>
              <a:t>암호화</a:t>
            </a:r>
            <a:endParaRPr lang="en-US" altLang="ko-KR" sz="1200" dirty="0" smtClean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7596336" y="213970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86832" y="48351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이동</a:t>
            </a:r>
            <a:endParaRPr lang="en-US" altLang="ko-KR" sz="1200" dirty="0" smtClean="0"/>
          </a:p>
        </p:txBody>
      </p:sp>
      <p:pic>
        <p:nvPicPr>
          <p:cNvPr id="5122" name="Picture 2" descr="C:\Users\kosta\Desktop\pw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71600" y="2139702"/>
            <a:ext cx="7230944" cy="833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37" grpId="2"/>
      <p:bldP spid="38" grpId="0"/>
      <p:bldP spid="38" grpId="1"/>
      <p:bldP spid="39" grpId="1"/>
      <p:bldP spid="39" grpId="2"/>
      <p:bldP spid="42" grpId="0"/>
      <p:bldP spid="47" grpId="0"/>
      <p:bldP spid="50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  <p:pic>
        <p:nvPicPr>
          <p:cNvPr id="5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26888" y="140045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Modify</a:t>
            </a:r>
          </a:p>
        </p:txBody>
      </p:sp>
      <p:pic>
        <p:nvPicPr>
          <p:cNvPr id="7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9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10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2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771550"/>
            <a:ext cx="1038899" cy="131996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940152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41626" y="771550"/>
            <a:ext cx="1038899" cy="131996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020272" y="125586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grpSp>
        <p:nvGrpSpPr>
          <p:cNvPr id="16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7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3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250" y="771550"/>
            <a:ext cx="1038899" cy="131996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635896" y="1059582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Check</a:t>
            </a:r>
          </a:p>
          <a:p>
            <a:pPr algn="ctr"/>
            <a:r>
              <a:rPr lang="en-US" altLang="ko-KR" sz="1400" dirty="0" smtClean="0"/>
              <a:t>Form</a:t>
            </a:r>
          </a:p>
        </p:txBody>
      </p:sp>
      <p:pic>
        <p:nvPicPr>
          <p:cNvPr id="27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9378" y="771550"/>
            <a:ext cx="1038899" cy="131996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788024" y="1059582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Check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pic>
        <p:nvPicPr>
          <p:cNvPr id="29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40152" y="3123998"/>
            <a:ext cx="1038899" cy="131996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940152" y="3507854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31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41626" y="3123998"/>
            <a:ext cx="1038899" cy="131996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7020272" y="3507854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33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250" y="3147814"/>
            <a:ext cx="1038899" cy="131996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3635896" y="3369651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Check</a:t>
            </a:r>
          </a:p>
          <a:p>
            <a:pPr algn="ctr"/>
            <a:r>
              <a:rPr lang="en-US" altLang="ko-KR" sz="1400" dirty="0" smtClean="0"/>
              <a:t>Form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pic>
        <p:nvPicPr>
          <p:cNvPr id="3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9378" y="3147814"/>
            <a:ext cx="1038899" cy="131996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788024" y="3387654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Modify</a:t>
            </a:r>
          </a:p>
          <a:p>
            <a:pPr algn="ctr"/>
            <a:r>
              <a:rPr lang="en-US" altLang="ko-KR" sz="1400" dirty="0" smtClean="0"/>
              <a:t>Check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051720" y="3795886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67744" y="386789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정보 수정 요청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300192" y="213970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588224" y="2139702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59633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12160" y="26749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수정 정보 입력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105928" y="435974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수정 정보 </a:t>
            </a:r>
            <a:r>
              <a:rPr lang="en-US" altLang="ko-KR" sz="1200" dirty="0" smtClean="0"/>
              <a:t>insert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139952" y="213970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32040" y="437195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 번호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검</a:t>
            </a:r>
            <a:r>
              <a:rPr lang="ko-KR" altLang="en-US" sz="1200" dirty="0"/>
              <a:t>사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83968" y="2211710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292080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99992" y="26749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겸사 결과에 따른 페이지 이동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508104" y="2211710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71800" y="120359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 번호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입력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364088" y="242773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true</a:t>
            </a:r>
            <a:endParaRPr lang="ko-KR" altLang="en-US" sz="12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4499992" y="2139702"/>
            <a:ext cx="64807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27984" y="242773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false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42775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Withdrawal</a:t>
            </a:r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20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22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252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WithdrawalForm</a:t>
            </a:r>
            <a:endParaRPr lang="en-US" altLang="ko-KR" sz="1400" dirty="0" smtClean="0"/>
          </a:p>
        </p:txBody>
      </p:sp>
      <p:pic>
        <p:nvPicPr>
          <p:cNvPr id="2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344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WithdrawalPro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239256" y="3507854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WithdrawalForm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31256" y="3507854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WithdrawalPro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1720" y="341610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 탈퇴 요청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 번호 입력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56176" y="445499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 번호 검사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28184" y="26749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겸사 결과에 따른 페이지 이동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94826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osta\Desktop\Pasta_fold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5779" y="987574"/>
            <a:ext cx="1561214" cy="12211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5000" y="128780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List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6" name="Picture 4" descr="C:\Users\kosta\Desktop\Controller.sv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830165"/>
            <a:ext cx="1177257" cy="11772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383827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Controller</a:t>
            </a:r>
            <a:endParaRPr lang="ko-KR" altLang="en-US" dirty="0"/>
          </a:p>
        </p:txBody>
      </p:sp>
      <p:grpSp>
        <p:nvGrpSpPr>
          <p:cNvPr id="8" name="Group Box"/>
          <p:cNvGrpSpPr/>
          <p:nvPr>
            <p:custDataLst>
              <p:tags r:id="rId1"/>
            </p:custDataLst>
          </p:nvPr>
        </p:nvGrpSpPr>
        <p:grpSpPr>
          <a:xfrm>
            <a:off x="3563888" y="411511"/>
            <a:ext cx="4608512" cy="2021994"/>
            <a:chOff x="595685" y="1184134"/>
            <a:chExt cx="1828799" cy="1711170"/>
          </a:xfrm>
        </p:grpSpPr>
        <p:sp>
          <p:nvSpPr>
            <p:cNvPr id="9" name="Panel"/>
            <p:cNvSpPr/>
            <p:nvPr>
              <p:custDataLst>
                <p:tags r:id="rId5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>
              <p:custDataLst>
                <p:tags r:id="rId6"/>
              </p:custDataLst>
            </p:nvPr>
          </p:nvSpPr>
          <p:spPr>
            <a:xfrm>
              <a:off x="616647" y="1184134"/>
              <a:ext cx="176892" cy="2760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JSP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Box"/>
          <p:cNvGrpSpPr/>
          <p:nvPr>
            <p:custDataLst>
              <p:tags r:id="rId2"/>
            </p:custDataLst>
          </p:nvPr>
        </p:nvGrpSpPr>
        <p:grpSpPr>
          <a:xfrm>
            <a:off x="3563888" y="2709996"/>
            <a:ext cx="4608512" cy="2021994"/>
            <a:chOff x="595685" y="1184134"/>
            <a:chExt cx="1828799" cy="1711170"/>
          </a:xfrm>
        </p:grpSpPr>
        <p:sp>
          <p:nvSpPr>
            <p:cNvPr id="12" name="Panel"/>
            <p:cNvSpPr/>
            <p:nvPr>
              <p:custDataLst>
                <p:tags r:id="rId3"/>
              </p:custDataLst>
            </p:nvPr>
          </p:nvSpPr>
          <p:spPr>
            <a:xfrm>
              <a:off x="595685" y="1249386"/>
              <a:ext cx="1828799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16647" y="1184134"/>
              <a:ext cx="338086" cy="27609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Servlet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771550"/>
            <a:ext cx="1038899" cy="1319960"/>
          </a:xfrm>
          <a:prstGeom prst="rect">
            <a:avLst/>
          </a:prstGeom>
          <a:noFill/>
        </p:spPr>
      </p:pic>
      <p:pic>
        <p:nvPicPr>
          <p:cNvPr id="15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93554" y="3123998"/>
            <a:ext cx="1038899" cy="1319960"/>
          </a:xfrm>
          <a:prstGeom prst="rect">
            <a:avLst/>
          </a:prstGeom>
          <a:noFill/>
        </p:spPr>
      </p:pic>
      <p:pic>
        <p:nvPicPr>
          <p:cNvPr id="16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771550"/>
            <a:ext cx="1038899" cy="13199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252904" y="12035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Member</a:t>
            </a:r>
          </a:p>
          <a:p>
            <a:pPr algn="ctr"/>
            <a:r>
              <a:rPr lang="en-US" altLang="ko-KR" sz="1400" dirty="0" smtClean="0"/>
              <a:t>List</a:t>
            </a:r>
          </a:p>
        </p:txBody>
      </p:sp>
      <p:pic>
        <p:nvPicPr>
          <p:cNvPr id="18" name="Picture 2" descr="C:\Users\kosta\Desktop\generic-file-ic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05322" y="3147814"/>
            <a:ext cx="1038899" cy="131996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4904" y="1040998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Member</a:t>
            </a:r>
          </a:p>
          <a:p>
            <a:pPr algn="ctr"/>
            <a:r>
              <a:rPr lang="en-US" altLang="ko-KR" sz="1400" dirty="0" smtClean="0"/>
              <a:t>Delete</a:t>
            </a:r>
          </a:p>
          <a:p>
            <a:pPr algn="ctr"/>
            <a:r>
              <a:rPr lang="en-US" altLang="ko-KR" sz="1400" dirty="0" smtClean="0"/>
              <a:t>Pro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9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Member</a:t>
            </a:r>
          </a:p>
          <a:p>
            <a:pPr algn="ctr"/>
            <a:r>
              <a:rPr lang="en-US" altLang="ko-KR" sz="1400" dirty="0" smtClean="0"/>
              <a:t>List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31256" y="3435846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Button</a:t>
            </a:r>
          </a:p>
          <a:p>
            <a:pPr algn="ctr"/>
            <a:r>
              <a:rPr lang="en-US" altLang="ko-KR" sz="1400" dirty="0" smtClean="0"/>
              <a:t>Pro</a:t>
            </a:r>
          </a:p>
          <a:p>
            <a:pPr algn="ctr"/>
            <a:r>
              <a:rPr lang="en-US" altLang="ko-KR" sz="1400" dirty="0" smtClean="0"/>
              <a:t>Action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79712" y="3723878"/>
            <a:ext cx="20882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21982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관리자의 회원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관리 페이지 이동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788024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48351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 정보 출력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148064" y="221171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49593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체크 박스를 이용해 관리자가 회원 삭제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1520" y="19548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Member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6876256" y="213970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2656" y="444395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 정보 </a:t>
            </a:r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726</Words>
  <Application>Microsoft Office PowerPoint</Application>
  <PresentationFormat>화면 슬라이드 쇼(16:9)</PresentationFormat>
  <Paragraphs>468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65</cp:revision>
  <dcterms:created xsi:type="dcterms:W3CDTF">2016-10-05T05:04:40Z</dcterms:created>
  <dcterms:modified xsi:type="dcterms:W3CDTF">2016-10-07T04:13:17Z</dcterms:modified>
</cp:coreProperties>
</file>