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334" r:id="rId3"/>
    <p:sldId id="257" r:id="rId4"/>
    <p:sldId id="315" r:id="rId5"/>
    <p:sldId id="317" r:id="rId6"/>
    <p:sldId id="316" r:id="rId7"/>
    <p:sldId id="335" r:id="rId8"/>
    <p:sldId id="319" r:id="rId9"/>
    <p:sldId id="320" r:id="rId10"/>
    <p:sldId id="336" r:id="rId11"/>
    <p:sldId id="321" r:id="rId12"/>
    <p:sldId id="322" r:id="rId13"/>
    <p:sldId id="323" r:id="rId14"/>
    <p:sldId id="324" r:id="rId15"/>
    <p:sldId id="325" r:id="rId16"/>
    <p:sldId id="337" r:id="rId17"/>
    <p:sldId id="330" r:id="rId18"/>
    <p:sldId id="331" r:id="rId19"/>
    <p:sldId id="332" r:id="rId20"/>
    <p:sldId id="340" r:id="rId21"/>
    <p:sldId id="341" r:id="rId22"/>
    <p:sldId id="339" r:id="rId23"/>
  </p:sldIdLst>
  <p:sldSz cx="12192000" cy="6858000"/>
  <p:notesSz cx="6797675" cy="9926638"/>
  <p:embeddedFontLst>
    <p:embeddedFont>
      <p:font typeface="Calibri Light" panose="020F0302020204030204" pitchFamily="34" charset="0"/>
      <p:regular r:id="rId25"/>
      <p:italic r:id="rId26"/>
    </p:embeddedFont>
    <p:embeddedFont>
      <p:font typeface="HY헤드라인M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E4E4E4"/>
    <a:srgbClr val="C0392B"/>
    <a:srgbClr val="F9F9F9"/>
    <a:srgbClr val="F39C12"/>
    <a:srgbClr val="9BBB59"/>
    <a:srgbClr val="16A085"/>
    <a:srgbClr val="2980B9"/>
    <a:srgbClr val="929292"/>
    <a:srgbClr val="B6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0978" autoAdjust="0"/>
  </p:normalViewPr>
  <p:slideViewPr>
    <p:cSldViewPr snapToGrid="0" showGuides="1">
      <p:cViewPr varScale="1">
        <p:scale>
          <a:sx n="56" d="100"/>
          <a:sy n="56" d="100"/>
        </p:scale>
        <p:origin x="1242" y="78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9CBA4-1666-4D23-83E4-B121E2AF5555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D6A0B-21EC-40EB-85F1-11D9B3F7F0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7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온라인 포털 </a:t>
            </a:r>
            <a:r>
              <a:rPr lang="ko-KR" altLang="en-US" dirty="0" err="1" smtClean="0"/>
              <a:t>네이버의</a:t>
            </a:r>
            <a:r>
              <a:rPr lang="ko-KR" altLang="en-US" dirty="0" smtClean="0"/>
              <a:t> 중고물품 판매 커뮤니티인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중고나라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최근 회원수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err="1" smtClean="0"/>
              <a:t>만명</a:t>
            </a:r>
            <a:r>
              <a:rPr lang="ko-KR" altLang="en-US" dirty="0" smtClean="0"/>
              <a:t> 돌파했다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2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7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세션 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8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세션 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8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세션 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8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6A0B-21EC-40EB-85F1-11D9B3F7F0C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8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Jihyun\Desktop\2&#51312;.av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4119" y="2366617"/>
            <a:ext cx="412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  </a:t>
            </a:r>
            <a:r>
              <a:rPr lang="ko-KR" alt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경  </a:t>
            </a:r>
            <a:r>
              <a:rPr lang="ko-KR" altLang="en-US" sz="4000" b="1" dirty="0" smtClean="0">
                <a:solidFill>
                  <a:srgbClr val="F39C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매</a:t>
            </a:r>
            <a:r>
              <a:rPr lang="en-US" altLang="ko-KR" sz="40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  </a:t>
            </a:r>
            <a:r>
              <a:rPr lang="ko-KR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나  </a:t>
            </a:r>
            <a:r>
              <a:rPr lang="ko-KR" altLang="en-US" sz="40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라</a:t>
            </a:r>
            <a:endParaRPr lang="ko-KR" altLang="en-US" sz="4000" b="1" dirty="0">
              <a:solidFill>
                <a:srgbClr val="939B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2562" y="5473005"/>
            <a:ext cx="434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Kosta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109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김윤소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정다운 김지영 김시진 배지현</a:t>
            </a:r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2604" y="407952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31258" y="3417986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76083" y="2716157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7382" y="4739501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/>
        </p:blipFill>
        <p:spPr>
          <a:xfrm>
            <a:off x="2691938" y="0"/>
            <a:ext cx="6721003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1938" y="0"/>
            <a:ext cx="6721003" cy="37737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Header</a:t>
            </a:r>
            <a:endParaRPr lang="ko-KR" altLang="en-US" sz="2800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99198" y="5885540"/>
            <a:ext cx="6721003" cy="97246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Footer</a:t>
            </a:r>
            <a:endParaRPr lang="ko-KR" altLang="en-US" sz="2800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198" y="551329"/>
            <a:ext cx="6721003" cy="533421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b="1" dirty="0" smtClean="0">
                <a:solidFill>
                  <a:prstClr val="black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endParaRPr lang="ko-KR" altLang="en-US" sz="2800" b="1" dirty="0">
              <a:solidFill>
                <a:prstClr val="black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99198" y="377371"/>
            <a:ext cx="6721003" cy="173957"/>
          </a:xfrm>
          <a:prstGeom prst="round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Category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95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828" y="2202510"/>
            <a:ext cx="3831772" cy="4307148"/>
            <a:chOff x="2691938" y="0"/>
            <a:chExt cx="67282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9"/>
            <a:stretch/>
          </p:blipFill>
          <p:spPr>
            <a:xfrm>
              <a:off x="2691938" y="0"/>
              <a:ext cx="6721003" cy="68580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691938" y="0"/>
              <a:ext cx="6721003" cy="377371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Header</a:t>
              </a:r>
              <a:endParaRPr lang="ko-KR" altLang="en-US" sz="16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99198" y="5885540"/>
              <a:ext cx="6721003" cy="97246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Footer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699198" y="551329"/>
              <a:ext cx="6721003" cy="533421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Content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9198" y="377371"/>
              <a:ext cx="6721003" cy="17395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Category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951"/>
            <a:ext cx="12192000" cy="6341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3828" y="1117600"/>
            <a:ext cx="1001486" cy="377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887" y="113613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화면으로 이동</a:t>
            </a:r>
            <a:endParaRPr lang="en-US" altLang="ko-KR" dirty="0" smtClean="0"/>
          </a:p>
          <a:p>
            <a:r>
              <a:rPr lang="en-US" altLang="ko-KR" dirty="0" smtClean="0"/>
              <a:t>MainFormAction.java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59086" y="1136130"/>
            <a:ext cx="2162628" cy="387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18671" y="2047809"/>
            <a:ext cx="391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검색어에</a:t>
            </a:r>
            <a:r>
              <a:rPr lang="ko-KR" altLang="en-US" dirty="0" smtClean="0"/>
              <a:t> 해당하는 내용 출력</a:t>
            </a:r>
            <a:endParaRPr lang="en-US" altLang="ko-KR" dirty="0" smtClean="0"/>
          </a:p>
          <a:p>
            <a:r>
              <a:rPr lang="en-US" altLang="ko-KR" dirty="0" smtClean="0"/>
              <a:t>SearchResultFormAction.java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95529" y="3030846"/>
            <a:ext cx="3664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페이지로 이동</a:t>
            </a:r>
            <a:endParaRPr lang="en-US" altLang="ko-KR" dirty="0" smtClean="0"/>
          </a:p>
          <a:p>
            <a:r>
              <a:rPr lang="en-US" altLang="ko-KR" dirty="0" smtClean="0"/>
              <a:t>LoginFormAction.java</a:t>
            </a:r>
          </a:p>
          <a:p>
            <a:endParaRPr lang="en-US" altLang="ko-KR" dirty="0"/>
          </a:p>
          <a:p>
            <a:r>
              <a:rPr lang="en-US" altLang="ko-KR" dirty="0" smtClean="0"/>
              <a:t>Register– </a:t>
            </a:r>
            <a:r>
              <a:rPr lang="ko-KR" altLang="en-US" dirty="0" smtClean="0"/>
              <a:t>상품등록 페이지로 이동</a:t>
            </a:r>
            <a:endParaRPr lang="en-US" altLang="ko-KR" dirty="0" smtClean="0"/>
          </a:p>
          <a:p>
            <a:r>
              <a:rPr lang="en-US" altLang="ko-KR" dirty="0" smtClean="0"/>
              <a:t>SellWriteFormAction.java</a:t>
            </a:r>
          </a:p>
        </p:txBody>
      </p:sp>
      <p:cxnSp>
        <p:nvCxnSpPr>
          <p:cNvPr id="48" name="직선 화살표 연결선 47"/>
          <p:cNvCxnSpPr>
            <a:stCxn id="10" idx="3"/>
            <a:endCxn id="14" idx="1"/>
          </p:cNvCxnSpPr>
          <p:nvPr/>
        </p:nvCxnSpPr>
        <p:spPr>
          <a:xfrm>
            <a:off x="1335314" y="1306286"/>
            <a:ext cx="192573" cy="153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5082988" y="1523999"/>
            <a:ext cx="686441" cy="523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9245600" y="1117600"/>
            <a:ext cx="1175657" cy="341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7" idx="2"/>
            <a:endCxn id="41" idx="0"/>
          </p:cNvCxnSpPr>
          <p:nvPr/>
        </p:nvCxnSpPr>
        <p:spPr>
          <a:xfrm flipH="1">
            <a:off x="9827745" y="1459295"/>
            <a:ext cx="5684" cy="15715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63" y="6340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89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828" y="2202510"/>
            <a:ext cx="3831772" cy="4307148"/>
            <a:chOff x="2691938" y="0"/>
            <a:chExt cx="67282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9"/>
            <a:stretch/>
          </p:blipFill>
          <p:spPr>
            <a:xfrm>
              <a:off x="2691938" y="0"/>
              <a:ext cx="6721003" cy="68580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691938" y="0"/>
              <a:ext cx="6721003" cy="377371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Header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99198" y="5885540"/>
              <a:ext cx="6721003" cy="97246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Footer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699198" y="551329"/>
              <a:ext cx="6721003" cy="533421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Content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9198" y="377371"/>
              <a:ext cx="6721003" cy="173957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Category</a:t>
              </a:r>
              <a:endParaRPr lang="ko-KR" altLang="en-US" sz="16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9921" y="666299"/>
            <a:ext cx="109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category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463" b="-6585"/>
          <a:stretch/>
        </p:blipFill>
        <p:spPr>
          <a:xfrm>
            <a:off x="4706473" y="1021400"/>
            <a:ext cx="5795682" cy="4039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3" y="1061741"/>
            <a:ext cx="2953162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1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828" y="2202510"/>
            <a:ext cx="3831772" cy="4307148"/>
            <a:chOff x="2691938" y="0"/>
            <a:chExt cx="67282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9"/>
            <a:stretch/>
          </p:blipFill>
          <p:spPr>
            <a:xfrm>
              <a:off x="2691938" y="0"/>
              <a:ext cx="6721003" cy="6858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691938" y="0"/>
              <a:ext cx="6721003" cy="377371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Header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99198" y="5885540"/>
              <a:ext cx="6721003" cy="97246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Footer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9198" y="377371"/>
              <a:ext cx="6721003" cy="17395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Category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2955" y="677057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9693" y="2548414"/>
            <a:ext cx="3833386" cy="335049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endParaRPr lang="ko-KR" altLang="en-US" sz="1600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140" y="1936376"/>
            <a:ext cx="6695380" cy="266134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5625323" y="2439517"/>
            <a:ext cx="3397654" cy="3116122"/>
          </a:xfrm>
          <a:prstGeom prst="wedgeRectCallout">
            <a:avLst>
              <a:gd name="adj1" fmla="val -73539"/>
              <a:gd name="adj2" fmla="val 275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mainForm.jsp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loginForm.jsp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sell_writeForm.jsp</a:t>
            </a:r>
            <a:endParaRPr lang="en-US" altLang="ko-KR" dirty="0"/>
          </a:p>
          <a:p>
            <a:pPr algn="ctr"/>
            <a:r>
              <a:rPr lang="en-US" altLang="ko-KR" dirty="0" err="1" smtClean="0"/>
              <a:t>myPageForm.jsp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searchResultForm.jsp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8238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828" y="2202510"/>
            <a:ext cx="3831772" cy="4307148"/>
            <a:chOff x="2691938" y="0"/>
            <a:chExt cx="67282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9"/>
            <a:stretch/>
          </p:blipFill>
          <p:spPr>
            <a:xfrm>
              <a:off x="2691938" y="0"/>
              <a:ext cx="6721003" cy="68580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2691938" y="0"/>
              <a:ext cx="6721002" cy="377371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Header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99198" y="5885540"/>
              <a:ext cx="6721003" cy="97246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Footer</a:t>
              </a:r>
              <a:endParaRPr lang="ko-KR" altLang="en-US" sz="16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699198" y="551329"/>
              <a:ext cx="6721003" cy="533421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Content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9198" y="377371"/>
              <a:ext cx="6721003" cy="17395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Category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38249" y="2327450"/>
            <a:ext cx="404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해당하는 새 창이 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회사소개 </a:t>
            </a:r>
            <a:r>
              <a:rPr lang="en-US" altLang="ko-KR" i="1" dirty="0" err="1"/>
              <a:t>intro.jsp</a:t>
            </a:r>
            <a:endParaRPr lang="en-US" altLang="ko-KR" dirty="0" smtClean="0"/>
          </a:p>
          <a:p>
            <a:r>
              <a:rPr lang="ko-KR" altLang="en-US" dirty="0" smtClean="0"/>
              <a:t>이용약관 </a:t>
            </a:r>
            <a:r>
              <a:rPr lang="en-US" altLang="ko-KR" i="1" dirty="0" smtClean="0"/>
              <a:t>agree1.jsp</a:t>
            </a:r>
            <a:endParaRPr lang="en-US" altLang="ko-KR" dirty="0" smtClean="0"/>
          </a:p>
          <a:p>
            <a:r>
              <a:rPr lang="ko-KR" altLang="en-US" dirty="0" smtClean="0"/>
              <a:t>개인정보 취급방침 </a:t>
            </a:r>
            <a:r>
              <a:rPr lang="en-US" altLang="ko-KR" i="1" dirty="0"/>
              <a:t>agree2.jsp</a:t>
            </a:r>
            <a:endParaRPr lang="en-US" altLang="ko-KR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46743" y="666299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6" b="11740"/>
          <a:stretch/>
        </p:blipFill>
        <p:spPr>
          <a:xfrm>
            <a:off x="0" y="994795"/>
            <a:ext cx="12192000" cy="1089211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418533" y="994795"/>
            <a:ext cx="3784173" cy="363358"/>
            <a:chOff x="4418533" y="994795"/>
            <a:chExt cx="3784173" cy="363358"/>
          </a:xfrm>
        </p:grpSpPr>
        <p:sp>
          <p:nvSpPr>
            <p:cNvPr id="21" name="직사각형 20"/>
            <p:cNvSpPr/>
            <p:nvPr/>
          </p:nvSpPr>
          <p:spPr>
            <a:xfrm>
              <a:off x="4418533" y="995132"/>
              <a:ext cx="731691" cy="3630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90589" y="994795"/>
              <a:ext cx="731691" cy="3630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73792" y="995132"/>
              <a:ext cx="1128914" cy="3630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765657" y="4381608"/>
            <a:ext cx="3861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 페이지로 이동</a:t>
            </a:r>
            <a:endParaRPr lang="en-US" altLang="ko-KR" dirty="0" smtClean="0"/>
          </a:p>
          <a:p>
            <a:r>
              <a:rPr lang="en-US" altLang="ko-KR" dirty="0" smtClean="0"/>
              <a:t>CustomerCenterAction.java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162645" y="994795"/>
            <a:ext cx="731691" cy="363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endCxn id="27" idx="0"/>
          </p:cNvCxnSpPr>
          <p:nvPr/>
        </p:nvCxnSpPr>
        <p:spPr>
          <a:xfrm>
            <a:off x="6521824" y="1357816"/>
            <a:ext cx="174811" cy="3023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98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7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9578" y="469764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3613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76083" y="2688849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98139" y="3343074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26518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계획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C:\Users\KOSTA\Desktop\1차프로젝트\images\win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671" y="1156442"/>
            <a:ext cx="7920000" cy="5143500"/>
          </a:xfrm>
          <a:prstGeom prst="rect">
            <a:avLst/>
          </a:prstGeom>
          <a:noFill/>
        </p:spPr>
      </p:pic>
      <p:sp>
        <p:nvSpPr>
          <p:cNvPr id="46" name="직사각형 45"/>
          <p:cNvSpPr/>
          <p:nvPr/>
        </p:nvSpPr>
        <p:spPr>
          <a:xfrm>
            <a:off x="4009759" y="2072008"/>
            <a:ext cx="2952328" cy="2520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230027" y="5871332"/>
            <a:ext cx="7895751" cy="4286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14"/>
          <p:cNvGrpSpPr/>
          <p:nvPr/>
        </p:nvGrpSpPr>
        <p:grpSpPr>
          <a:xfrm>
            <a:off x="3254151" y="1574898"/>
            <a:ext cx="7858180" cy="438779"/>
            <a:chOff x="-32" y="418456"/>
            <a:chExt cx="7858180" cy="438779"/>
          </a:xfrm>
        </p:grpSpPr>
        <p:sp>
          <p:nvSpPr>
            <p:cNvPr id="49" name="직사각형 48"/>
            <p:cNvSpPr/>
            <p:nvPr/>
          </p:nvSpPr>
          <p:spPr>
            <a:xfrm>
              <a:off x="0" y="418456"/>
              <a:ext cx="7858148" cy="406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71356" b="8168"/>
            <a:stretch>
              <a:fillRect/>
            </a:stretch>
          </p:blipFill>
          <p:spPr bwMode="auto">
            <a:xfrm>
              <a:off x="7132479" y="462477"/>
              <a:ext cx="327401" cy="30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" name="제목 3"/>
            <p:cNvSpPr txBox="1">
              <a:spLocks/>
            </p:cNvSpPr>
            <p:nvPr/>
          </p:nvSpPr>
          <p:spPr>
            <a:xfrm>
              <a:off x="-32" y="429997"/>
              <a:ext cx="1806551" cy="360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 fontScale="45000" lnSpcReduction="20000"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Logo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857488" y="714362"/>
              <a:ext cx="1785950" cy="2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2" descr="C:\Users\kosta\Desktop\1차팀플2조\img\logi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43702" y="428610"/>
              <a:ext cx="428625" cy="428625"/>
            </a:xfrm>
            <a:prstGeom prst="rect">
              <a:avLst/>
            </a:prstGeom>
            <a:noFill/>
          </p:spPr>
        </p:pic>
        <p:pic>
          <p:nvPicPr>
            <p:cNvPr id="54" name="Picture 4" descr="C:\Users\kosta\Desktop\1차팀플2조\img\search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500048"/>
              <a:ext cx="214313" cy="214313"/>
            </a:xfrm>
            <a:prstGeom prst="rect">
              <a:avLst/>
            </a:prstGeom>
            <a:noFill/>
          </p:spPr>
        </p:pic>
        <p:pic>
          <p:nvPicPr>
            <p:cNvPr id="55" name="Picture 5" descr="C:\Users\kosta\Desktop\1차팀플2조\img\장바구니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00958" y="500048"/>
              <a:ext cx="304800" cy="304800"/>
            </a:xfrm>
            <a:prstGeom prst="rect">
              <a:avLst/>
            </a:prstGeom>
            <a:noFill/>
          </p:spPr>
        </p:pic>
      </p:grpSp>
      <p:sp>
        <p:nvSpPr>
          <p:cNvPr id="56" name="TextBox 55"/>
          <p:cNvSpPr txBox="1"/>
          <p:nvPr/>
        </p:nvSpPr>
        <p:spPr>
          <a:xfrm>
            <a:off x="5202432" y="3080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497606" y="2072008"/>
            <a:ext cx="315663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제품명</a:t>
            </a:r>
            <a:endParaRPr lang="en-US" altLang="ko-KR" dirty="0" smtClean="0"/>
          </a:p>
          <a:p>
            <a:r>
              <a:rPr lang="ko-KR" altLang="en-US" sz="1400" dirty="0" smtClean="0"/>
              <a:t>현재가</a:t>
            </a:r>
            <a:r>
              <a:rPr lang="en-US" altLang="ko-KR" sz="1400" dirty="0" smtClean="0"/>
              <a:t>: \1,000 (</a:t>
            </a:r>
            <a:r>
              <a:rPr lang="ko-KR" altLang="en-US" sz="1400" dirty="0" err="1" smtClean="0"/>
              <a:t>입찰가</a:t>
            </a:r>
            <a:r>
              <a:rPr lang="ko-KR" altLang="en-US" sz="1400" dirty="0" smtClean="0"/>
              <a:t> 폭</a:t>
            </a:r>
            <a:r>
              <a:rPr lang="en-US" altLang="ko-KR" sz="1400" dirty="0" smtClean="0"/>
              <a:t>: \2,000)  </a:t>
            </a:r>
          </a:p>
          <a:p>
            <a:r>
              <a:rPr lang="ko-KR" altLang="en-US" sz="1400" dirty="0" err="1" smtClean="0"/>
              <a:t>시작가</a:t>
            </a:r>
            <a:r>
              <a:rPr lang="en-US" altLang="ko-KR" sz="1400" dirty="0" smtClean="0"/>
              <a:t>: \100</a:t>
            </a:r>
          </a:p>
          <a:p>
            <a:r>
              <a:rPr lang="ko-KR" altLang="en-US" sz="1400" dirty="0" err="1" smtClean="0"/>
              <a:t>즉구가</a:t>
            </a:r>
            <a:r>
              <a:rPr lang="en-US" altLang="ko-KR" sz="1400" dirty="0" smtClean="0"/>
              <a:t>: \50,000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입찰수</a:t>
            </a:r>
            <a:r>
              <a:rPr lang="en-US" altLang="ko-KR" sz="1400" dirty="0" smtClean="0"/>
              <a:t>: 3</a:t>
            </a:r>
            <a:r>
              <a:rPr lang="ko-KR" altLang="en-US" sz="1400" dirty="0" smtClean="0"/>
              <a:t>회</a:t>
            </a:r>
            <a:endParaRPr lang="en-US" altLang="ko-KR" sz="1400" dirty="0" smtClean="0"/>
          </a:p>
          <a:p>
            <a:r>
              <a:rPr lang="ko-KR" altLang="en-US" sz="1400" dirty="0" smtClean="0"/>
              <a:t>남은 시간</a:t>
            </a:r>
            <a:r>
              <a:rPr lang="en-US" altLang="ko-KR" sz="1400" dirty="0" smtClean="0"/>
              <a:t>: 3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시간 </a:t>
            </a:r>
            <a:r>
              <a:rPr lang="en-US" altLang="ko-KR" sz="1400" dirty="0" smtClean="0"/>
              <a:t>34</a:t>
            </a:r>
            <a:r>
              <a:rPr lang="ko-KR" altLang="en-US" sz="1400" dirty="0" smtClean="0"/>
              <a:t>분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초</a:t>
            </a:r>
            <a:endParaRPr lang="en-US" altLang="ko-KR" sz="14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종료</a:t>
            </a:r>
            <a:r>
              <a:rPr lang="en-US" altLang="ko-KR" sz="1200" dirty="0" smtClean="0"/>
              <a:t>: 2016/03/29 15:00)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배송방법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택배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배송비</a:t>
            </a:r>
            <a:r>
              <a:rPr lang="en-US" altLang="ko-KR" sz="1400" dirty="0" smtClean="0"/>
              <a:t>: \2,500</a:t>
            </a:r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09759" y="5024336"/>
            <a:ext cx="6264696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437211" y="5240360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정보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판매자 정보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8546263" y="3224136"/>
            <a:ext cx="792088" cy="21602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입찰이력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437685" y="2002850"/>
            <a:ext cx="50006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22127" y="4592288"/>
            <a:ext cx="720080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입찰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8114215" y="4592288"/>
            <a:ext cx="720080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즉구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8906303" y="4592288"/>
            <a:ext cx="720080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관심상품 등록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3981661" y="2013680"/>
            <a:ext cx="41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☆</a:t>
            </a:r>
            <a:endParaRPr lang="ko-KR" altLang="en-US" sz="28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8326249" y="2156556"/>
            <a:ext cx="428628" cy="214314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입찰</a:t>
            </a:r>
            <a:endParaRPr lang="ko-KR" altLang="en-US" sz="800" dirty="0">
              <a:effectLst>
                <a:outerShdw blurRad="50800" dist="50800" dir="5400000" algn="ctr" rotWithShape="0">
                  <a:srgbClr val="FF0000"/>
                </a:outerShdw>
              </a:effectLst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397819" y="1677756"/>
            <a:ext cx="428628" cy="2143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판매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639724" y="12462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① </a:t>
            </a:r>
            <a:r>
              <a:rPr lang="ko-KR" altLang="en-US" dirty="0"/>
              <a:t>상품 </a:t>
            </a:r>
            <a:r>
              <a:rPr lang="ko-KR" altLang="en-US" dirty="0" smtClean="0"/>
              <a:t>상세페이지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59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26518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계획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KOSTA\Desktop\1차프로젝트\images\win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679" y="1156442"/>
            <a:ext cx="7920000" cy="5143500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3217679" y="5871332"/>
            <a:ext cx="7920000" cy="4286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69"/>
          <p:cNvGrpSpPr/>
          <p:nvPr/>
        </p:nvGrpSpPr>
        <p:grpSpPr>
          <a:xfrm>
            <a:off x="3254159" y="1574898"/>
            <a:ext cx="7858180" cy="438779"/>
            <a:chOff x="-32" y="418456"/>
            <a:chExt cx="7858180" cy="438779"/>
          </a:xfrm>
        </p:grpSpPr>
        <p:sp>
          <p:nvSpPr>
            <p:cNvPr id="42" name="직사각형 41"/>
            <p:cNvSpPr/>
            <p:nvPr/>
          </p:nvSpPr>
          <p:spPr>
            <a:xfrm>
              <a:off x="0" y="418456"/>
              <a:ext cx="7858148" cy="406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71356" b="8168"/>
            <a:stretch>
              <a:fillRect/>
            </a:stretch>
          </p:blipFill>
          <p:spPr bwMode="auto">
            <a:xfrm>
              <a:off x="7132479" y="462477"/>
              <a:ext cx="327401" cy="30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제목 3"/>
            <p:cNvSpPr txBox="1">
              <a:spLocks/>
            </p:cNvSpPr>
            <p:nvPr/>
          </p:nvSpPr>
          <p:spPr>
            <a:xfrm>
              <a:off x="-32" y="429997"/>
              <a:ext cx="1806551" cy="360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 fontScale="45000" lnSpcReduction="20000"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Logo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857488" y="714362"/>
              <a:ext cx="1785950" cy="2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2" descr="C:\Users\kosta\Desktop\1차팀플2조\img\logi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43702" y="428610"/>
              <a:ext cx="428625" cy="428625"/>
            </a:xfrm>
            <a:prstGeom prst="rect">
              <a:avLst/>
            </a:prstGeom>
            <a:noFill/>
          </p:spPr>
        </p:pic>
        <p:pic>
          <p:nvPicPr>
            <p:cNvPr id="64" name="Picture 4" descr="C:\Users\kosta\Desktop\1차팀플2조\img\search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500048"/>
              <a:ext cx="214313" cy="214313"/>
            </a:xfrm>
            <a:prstGeom prst="rect">
              <a:avLst/>
            </a:prstGeom>
            <a:noFill/>
          </p:spPr>
        </p:pic>
        <p:pic>
          <p:nvPicPr>
            <p:cNvPr id="78" name="Picture 5" descr="C:\Users\kosta\Desktop\1차팀플2조\img\장바구니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00958" y="500048"/>
              <a:ext cx="304800" cy="304800"/>
            </a:xfrm>
            <a:prstGeom prst="rect">
              <a:avLst/>
            </a:prstGeom>
            <a:noFill/>
          </p:spPr>
        </p:pic>
      </p:grpSp>
      <p:sp>
        <p:nvSpPr>
          <p:cNvPr id="79" name="직사각형 78"/>
          <p:cNvSpPr/>
          <p:nvPr/>
        </p:nvSpPr>
        <p:spPr>
          <a:xfrm>
            <a:off x="10418479" y="2000000"/>
            <a:ext cx="50006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채팅버튼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937759" y="2072008"/>
            <a:ext cx="640871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009767" y="2144016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마이메인</a:t>
            </a:r>
            <a:endParaRPr lang="ko-KR" altLang="en-US" sz="1050" dirty="0"/>
          </a:p>
        </p:txBody>
      </p:sp>
      <p:sp>
        <p:nvSpPr>
          <p:cNvPr id="82" name="직사각형 81"/>
          <p:cNvSpPr/>
          <p:nvPr/>
        </p:nvSpPr>
        <p:spPr>
          <a:xfrm>
            <a:off x="6386031" y="2144016"/>
            <a:ext cx="72008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관심상품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7178119" y="2144016"/>
            <a:ext cx="72008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입찰 중</a:t>
            </a:r>
            <a:endParaRPr lang="ko-KR" altLang="en-US" sz="1050" dirty="0"/>
          </a:p>
        </p:txBody>
      </p:sp>
      <p:sp>
        <p:nvSpPr>
          <p:cNvPr id="84" name="직사각형 83"/>
          <p:cNvSpPr/>
          <p:nvPr/>
        </p:nvSpPr>
        <p:spPr>
          <a:xfrm>
            <a:off x="7970207" y="2144016"/>
            <a:ext cx="72008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낙찰상품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8762295" y="2144016"/>
            <a:ext cx="720080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출품 중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9554383" y="2144016"/>
            <a:ext cx="720080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출품하기</a:t>
            </a:r>
            <a:endParaRPr lang="ko-KR" altLang="en-US" sz="1050" dirty="0"/>
          </a:p>
        </p:txBody>
      </p:sp>
      <p:sp>
        <p:nvSpPr>
          <p:cNvPr id="87" name="직사각형 86"/>
          <p:cNvSpPr/>
          <p:nvPr/>
        </p:nvSpPr>
        <p:spPr>
          <a:xfrm>
            <a:off x="5593943" y="2144016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회원정보</a:t>
            </a:r>
            <a:endParaRPr lang="ko-KR" altLang="en-US" sz="1050" dirty="0"/>
          </a:p>
        </p:txBody>
      </p:sp>
      <p:sp>
        <p:nvSpPr>
          <p:cNvPr id="88" name="직사각형 87"/>
          <p:cNvSpPr/>
          <p:nvPr/>
        </p:nvSpPr>
        <p:spPr>
          <a:xfrm>
            <a:off x="4801855" y="2144016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로그아웃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3937759" y="2432048"/>
            <a:ext cx="6408712" cy="3384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37759" y="2432048"/>
            <a:ext cx="230425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7759" y="2432048"/>
            <a:ext cx="227658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OOO</a:t>
            </a:r>
            <a:r>
              <a:rPr lang="ko-KR" altLang="en-US" sz="1200" b="1" dirty="0" smtClean="0"/>
              <a:t>님</a:t>
            </a:r>
            <a:r>
              <a:rPr lang="ko-KR" altLang="en-US" sz="1200" dirty="0" smtClean="0"/>
              <a:t>의 마이 페이지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50" dirty="0" smtClean="0"/>
              <a:t>적립 포인트</a:t>
            </a:r>
            <a:r>
              <a:rPr lang="en-US" altLang="ko-KR" sz="1050" dirty="0" smtClean="0"/>
              <a:t>: 00pt</a:t>
            </a:r>
            <a:endParaRPr lang="ko-KR" altLang="en-US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6438306" y="2504056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입찰 중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3937759" y="2432048"/>
            <a:ext cx="640871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466151" y="250405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낙찰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8310514" y="250405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유찰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9174610" y="2504056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출품 중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937759" y="2936104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입찰 중 경매 목록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937759" y="3872208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낙찰 목록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결제대기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>
          <a:xfrm>
            <a:off x="4009767" y="4160240"/>
            <a:ext cx="6264696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009767" y="3224136"/>
            <a:ext cx="6264696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009767" y="5096344"/>
            <a:ext cx="6264696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7759" y="4808312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출품 중 경매 목록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4009767" y="3224136"/>
            <a:ext cx="626469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009767" y="4160240"/>
            <a:ext cx="626469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09767" y="5096344"/>
            <a:ext cx="626469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06268" y="3492423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조회된 리스트가 없습니다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7999" y="4459305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조회된 리스트가 없습니다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97999" y="5384376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조회된 리스트가 없습니다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513823" y="32241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경매번호</a:t>
            </a:r>
            <a:endParaRPr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379660" y="32241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상품명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189235" y="32241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나의 </a:t>
            </a:r>
            <a:r>
              <a:rPr lang="ko-KR" altLang="en-US" sz="1200" dirty="0" err="1" smtClean="0"/>
              <a:t>입찰가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259980" y="32241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현재가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097502" y="32241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입찰자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980060" y="32241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마감일시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225791" y="41602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경매번호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091628" y="4160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상품명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901203" y="4160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낙찰가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610167" y="41602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낙찰일자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809470" y="4160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입찰자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474263" y="41602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결제기한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441815" y="5096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경매번호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07652" y="50963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상품명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6111" y="509634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입찰자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186231" y="5096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출품일시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5991" y="509634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입찰가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042196" y="5096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마감일시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340100" y="4160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판매자</a:t>
            </a:r>
            <a:endParaRPr lang="ko-KR" altLang="en-US" sz="1200" dirty="0"/>
          </a:p>
        </p:txBody>
      </p:sp>
      <p:sp>
        <p:nvSpPr>
          <p:cNvPr id="136" name="직사각형 135"/>
          <p:cNvSpPr/>
          <p:nvPr/>
        </p:nvSpPr>
        <p:spPr>
          <a:xfrm>
            <a:off x="5161895" y="2648072"/>
            <a:ext cx="720080" cy="1440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포인트 안내</a:t>
            </a:r>
            <a:endParaRPr lang="ko-KR" altLang="en-US" sz="7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682501" y="2504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39724" y="12462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② </a:t>
            </a: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59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26518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계획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700789" y="550461"/>
            <a:ext cx="2382589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639724" y="12462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③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4047" y="1327119"/>
            <a:ext cx="7898295" cy="495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459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74264" y="2632211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2159" y="3993106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17092" y="1154291"/>
            <a:ext cx="216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목차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0014" y="3312792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02071" y="4644749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961" y="5289529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9578" y="469764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3613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76083" y="2688849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98139" y="3343074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2조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4334" y="679148"/>
            <a:ext cx="10683333" cy="54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0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02943" y="2524873"/>
            <a:ext cx="626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  </a:t>
            </a:r>
            <a:r>
              <a:rPr lang="ko-KR" alt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감  </a:t>
            </a:r>
            <a:r>
              <a:rPr lang="ko-KR" altLang="en-US" sz="6000" b="1" dirty="0" smtClean="0">
                <a:solidFill>
                  <a:srgbClr val="F39C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사  </a:t>
            </a:r>
            <a:r>
              <a:rPr lang="ko-KR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합  </a:t>
            </a:r>
            <a:r>
              <a:rPr lang="ko-KR" altLang="en-US" sz="6000" b="1" dirty="0" err="1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니</a:t>
            </a:r>
            <a:r>
              <a:rPr lang="ko-KR" altLang="en-US" sz="60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  </a:t>
            </a:r>
            <a:r>
              <a:rPr lang="ko-KR" alt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다</a:t>
            </a:r>
            <a:endParaRPr lang="ko-KR" altLang="en-US" sz="6000" b="1" dirty="0">
              <a:solidFill>
                <a:srgbClr val="939B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9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8817" y="2637177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51862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43809" y="3350032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7382" y="469274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887191" y="51606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307" y="901383"/>
            <a:ext cx="337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배경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8908" y="536412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중고시장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조원 시대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저성장과 소비침체 장기화에 따른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저가형 소비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확산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8603" y="1665794"/>
            <a:ext cx="4689860" cy="2885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4431" y="1601398"/>
            <a:ext cx="3701147" cy="31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17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887191" y="51606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307" y="901383"/>
            <a:ext cx="337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0771" y="501426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고객들이 자유롭게 소장품을 사고 팔 수 있는 중고 경매 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고객들 서로 편리하게 소통하고 이들의 정보를 효율적으로 관리할 수 있는 사이트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6241" y="2026205"/>
            <a:ext cx="2350950" cy="22104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6749" y="2191600"/>
            <a:ext cx="3117683" cy="1879614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5267459" y="3131407"/>
            <a:ext cx="1184856" cy="0"/>
          </a:xfrm>
          <a:prstGeom prst="line">
            <a:avLst/>
          </a:prstGeom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76112" y="2524257"/>
            <a:ext cx="12879" cy="1275009"/>
          </a:xfrm>
          <a:prstGeom prst="line">
            <a:avLst/>
          </a:prstGeom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52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887191" y="51606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307" y="901383"/>
            <a:ext cx="337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벤치마킹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912" y="1759082"/>
            <a:ext cx="6493637" cy="45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504378" y="1599878"/>
            <a:ext cx="1494971" cy="493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81464" y="2811811"/>
            <a:ext cx="6466114" cy="587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03238" y="3573799"/>
            <a:ext cx="6466114" cy="2757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36949" y="2296563"/>
            <a:ext cx="1705484" cy="435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8" idx="0"/>
          </p:cNvCxnSpPr>
          <p:nvPr/>
        </p:nvCxnSpPr>
        <p:spPr>
          <a:xfrm rot="16200000" flipH="1">
            <a:off x="7139380" y="1487393"/>
            <a:ext cx="217711" cy="725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259121" y="1382164"/>
            <a:ext cx="2380343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2077521" y="2354621"/>
            <a:ext cx="1944922" cy="1610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1"/>
          </p:cNvCxnSpPr>
          <p:nvPr/>
        </p:nvCxnSpPr>
        <p:spPr>
          <a:xfrm rot="10800000">
            <a:off x="2077522" y="3094850"/>
            <a:ext cx="703943" cy="108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0800000">
            <a:off x="2070265" y="4771241"/>
            <a:ext cx="703943" cy="108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24949" y="1207991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21179" y="2173191"/>
            <a:ext cx="8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검색창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2544" y="290615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상품카테고리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8959" y="4595747"/>
            <a:ext cx="117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317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13364" y="3405728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설계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78135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구조도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76083" y="2730846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7382" y="4719020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향후 계획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4272" y="5337527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C2C2C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시연</a:t>
            </a:r>
            <a:endParaRPr lang="ko-KR" altLang="en-US" sz="2400" b="1" dirty="0">
              <a:solidFill>
                <a:srgbClr val="C2C2C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97303" y="969375"/>
            <a:ext cx="5683533" cy="3374038"/>
            <a:chOff x="212802" y="140877"/>
            <a:chExt cx="5683533" cy="3374038"/>
          </a:xfrm>
        </p:grpSpPr>
        <p:sp>
          <p:nvSpPr>
            <p:cNvPr id="31" name="직사각형 30"/>
            <p:cNvSpPr/>
            <p:nvPr/>
          </p:nvSpPr>
          <p:spPr>
            <a:xfrm>
              <a:off x="1533655" y="1941077"/>
              <a:ext cx="1440160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Members(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고객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09519" y="1293005"/>
              <a:ext cx="1008113" cy="6296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M_ID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97551" y="644933"/>
              <a:ext cx="1368151" cy="6296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_NAME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533655" y="140877"/>
              <a:ext cx="1599432" cy="6296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M_PASSWORD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541767" y="716941"/>
              <a:ext cx="1080120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PHONE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>
              <a:stCxn id="31" idx="0"/>
              <a:endCxn id="32" idx="6"/>
            </p:cNvCxnSpPr>
            <p:nvPr/>
          </p:nvCxnSpPr>
          <p:spPr>
            <a:xfrm flipH="1" flipV="1">
              <a:off x="1317633" y="1607810"/>
              <a:ext cx="936103" cy="33326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1" idx="0"/>
              <a:endCxn id="33" idx="4"/>
            </p:cNvCxnSpPr>
            <p:nvPr/>
          </p:nvCxnSpPr>
          <p:spPr>
            <a:xfrm flipH="1" flipV="1">
              <a:off x="1281627" y="1274542"/>
              <a:ext cx="972109" cy="66653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1" idx="0"/>
              <a:endCxn id="34" idx="4"/>
            </p:cNvCxnSpPr>
            <p:nvPr/>
          </p:nvCxnSpPr>
          <p:spPr>
            <a:xfrm flipV="1">
              <a:off x="2253736" y="770486"/>
              <a:ext cx="79635" cy="117059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1" idx="0"/>
              <a:endCxn id="35" idx="3"/>
            </p:cNvCxnSpPr>
            <p:nvPr/>
          </p:nvCxnSpPr>
          <p:spPr>
            <a:xfrm flipV="1">
              <a:off x="2253735" y="1147180"/>
              <a:ext cx="446212" cy="79389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타원 331"/>
            <p:cNvSpPr/>
            <p:nvPr/>
          </p:nvSpPr>
          <p:spPr>
            <a:xfrm>
              <a:off x="3222604" y="2582704"/>
              <a:ext cx="1204430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REG_DATE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3" name="직선 연결선 332"/>
            <p:cNvCxnSpPr/>
            <p:nvPr/>
          </p:nvCxnSpPr>
          <p:spPr>
            <a:xfrm>
              <a:off x="2973815" y="2428786"/>
              <a:ext cx="350155" cy="31275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타원 130"/>
            <p:cNvSpPr/>
            <p:nvPr/>
          </p:nvSpPr>
          <p:spPr>
            <a:xfrm>
              <a:off x="3189839" y="1293006"/>
              <a:ext cx="933598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EMAIL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연결선 131"/>
            <p:cNvCxnSpPr>
              <a:stCxn id="31" idx="0"/>
              <a:endCxn id="131" idx="3"/>
            </p:cNvCxnSpPr>
            <p:nvPr/>
          </p:nvCxnSpPr>
          <p:spPr>
            <a:xfrm flipV="1">
              <a:off x="2253735" y="1784707"/>
              <a:ext cx="1072826" cy="15637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409237" y="1757137"/>
              <a:ext cx="814678" cy="0"/>
            </a:xfrm>
            <a:prstGeom prst="line">
              <a:avLst/>
            </a:prstGeom>
            <a:ln w="2540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212802" y="2048619"/>
              <a:ext cx="926732" cy="45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JUMIN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/>
            <p:cNvCxnSpPr>
              <a:stCxn id="31" idx="1"/>
            </p:cNvCxnSpPr>
            <p:nvPr/>
          </p:nvCxnSpPr>
          <p:spPr>
            <a:xfrm flipH="1">
              <a:off x="1149375" y="2202335"/>
              <a:ext cx="384280" cy="91516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493978" y="2603932"/>
              <a:ext cx="1147687" cy="45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ADDRESS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 flipH="1">
              <a:off x="1301775" y="2482093"/>
              <a:ext cx="311464" cy="14062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31" idx="0"/>
            </p:cNvCxnSpPr>
            <p:nvPr/>
          </p:nvCxnSpPr>
          <p:spPr>
            <a:xfrm flipV="1">
              <a:off x="2253735" y="770486"/>
              <a:ext cx="2096064" cy="117059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064130" y="274333"/>
              <a:ext cx="1368152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GENDER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477357" y="1256096"/>
              <a:ext cx="1418978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COUNT_SELL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연결선 115"/>
            <p:cNvCxnSpPr>
              <a:stCxn id="31" idx="3"/>
            </p:cNvCxnSpPr>
            <p:nvPr/>
          </p:nvCxnSpPr>
          <p:spPr>
            <a:xfrm flipV="1">
              <a:off x="2973815" y="1670758"/>
              <a:ext cx="1614498" cy="53157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타원 120"/>
            <p:cNvSpPr/>
            <p:nvPr/>
          </p:nvSpPr>
          <p:spPr>
            <a:xfrm>
              <a:off x="1904731" y="2866843"/>
              <a:ext cx="1376813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COUNT_BUY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/>
            <p:cNvCxnSpPr>
              <a:endCxn id="121" idx="0"/>
            </p:cNvCxnSpPr>
            <p:nvPr/>
          </p:nvCxnSpPr>
          <p:spPr>
            <a:xfrm>
              <a:off x="2275367" y="2436770"/>
              <a:ext cx="317771" cy="43007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타원 126"/>
            <p:cNvSpPr/>
            <p:nvPr/>
          </p:nvSpPr>
          <p:spPr>
            <a:xfrm>
              <a:off x="3986098" y="1949695"/>
              <a:ext cx="1204430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MILEAGE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/>
            <p:cNvCxnSpPr>
              <a:endCxn id="127" idx="2"/>
            </p:cNvCxnSpPr>
            <p:nvPr/>
          </p:nvCxnSpPr>
          <p:spPr>
            <a:xfrm flipV="1">
              <a:off x="2973815" y="2273731"/>
              <a:ext cx="1012283" cy="68718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4" name="직사각형 193"/>
          <p:cNvSpPr/>
          <p:nvPr/>
        </p:nvSpPr>
        <p:spPr>
          <a:xfrm>
            <a:off x="7823977" y="5082415"/>
            <a:ext cx="1440160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PRODUCTS(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상품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6599841" y="4434343"/>
            <a:ext cx="1008113" cy="629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P_CODE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6887873" y="3786271"/>
            <a:ext cx="1368151" cy="629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P_NAME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7823977" y="3282215"/>
            <a:ext cx="1599432" cy="629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PRICE_START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8832089" y="3858279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PRICE_BID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9" name="직선 연결선 198"/>
          <p:cNvCxnSpPr>
            <a:stCxn id="194" idx="0"/>
            <a:endCxn id="195" idx="6"/>
          </p:cNvCxnSpPr>
          <p:nvPr/>
        </p:nvCxnSpPr>
        <p:spPr>
          <a:xfrm flipH="1" flipV="1">
            <a:off x="7607955" y="4749148"/>
            <a:ext cx="936103" cy="33326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4" idx="0"/>
            <a:endCxn id="196" idx="4"/>
          </p:cNvCxnSpPr>
          <p:nvPr/>
        </p:nvCxnSpPr>
        <p:spPr>
          <a:xfrm flipH="1" flipV="1">
            <a:off x="7571949" y="4415880"/>
            <a:ext cx="972109" cy="66653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94" idx="0"/>
            <a:endCxn id="197" idx="4"/>
          </p:cNvCxnSpPr>
          <p:nvPr/>
        </p:nvCxnSpPr>
        <p:spPr>
          <a:xfrm flipV="1">
            <a:off x="8544058" y="3911824"/>
            <a:ext cx="79635" cy="117059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endCxn id="198" idx="3"/>
          </p:cNvCxnSpPr>
          <p:nvPr/>
        </p:nvCxnSpPr>
        <p:spPr>
          <a:xfrm flipV="1">
            <a:off x="8544057" y="4288518"/>
            <a:ext cx="466621" cy="79389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9572505" y="5645176"/>
            <a:ext cx="1267603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CATEGORY2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9264137" y="5570124"/>
            <a:ext cx="350155" cy="31275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9480161" y="4434344"/>
            <a:ext cx="933598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EMAIL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>
            <a:stCxn id="194" idx="0"/>
            <a:endCxn id="205" idx="3"/>
          </p:cNvCxnSpPr>
          <p:nvPr/>
        </p:nvCxnSpPr>
        <p:spPr>
          <a:xfrm flipV="1">
            <a:off x="8544057" y="4926045"/>
            <a:ext cx="1072826" cy="15637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6699559" y="4898475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6456040" y="5091033"/>
            <a:ext cx="926732" cy="455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P_ID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10" name="직선 연결선 209"/>
          <p:cNvCxnSpPr>
            <a:stCxn id="194" idx="1"/>
            <a:endCxn id="209" idx="6"/>
          </p:cNvCxnSpPr>
          <p:nvPr/>
        </p:nvCxnSpPr>
        <p:spPr>
          <a:xfrm flipH="1" flipV="1">
            <a:off x="7382772" y="5319025"/>
            <a:ext cx="441205" cy="2464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5452154" y="5613107"/>
            <a:ext cx="1147687" cy="626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REG_DATE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14" name="직선 연결선 213"/>
          <p:cNvCxnSpPr>
            <a:endCxn id="211" idx="6"/>
          </p:cNvCxnSpPr>
          <p:nvPr/>
        </p:nvCxnSpPr>
        <p:spPr>
          <a:xfrm flipH="1">
            <a:off x="6599841" y="5604930"/>
            <a:ext cx="1276804" cy="32159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94" idx="0"/>
          </p:cNvCxnSpPr>
          <p:nvPr/>
        </p:nvCxnSpPr>
        <p:spPr>
          <a:xfrm flipV="1">
            <a:off x="8544057" y="3911824"/>
            <a:ext cx="1995606" cy="117059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9999474" y="3369912"/>
            <a:ext cx="2046095" cy="58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PRICE_IMMEDIATE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10703511" y="4397434"/>
            <a:ext cx="1418978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CONTENT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>
            <a:stCxn id="194" idx="3"/>
            <a:endCxn id="218" idx="3"/>
          </p:cNvCxnSpPr>
          <p:nvPr/>
        </p:nvCxnSpPr>
        <p:spPr>
          <a:xfrm flipV="1">
            <a:off x="9264137" y="4889135"/>
            <a:ext cx="1647179" cy="45453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타원 219"/>
          <p:cNvSpPr/>
          <p:nvPr/>
        </p:nvSpPr>
        <p:spPr>
          <a:xfrm>
            <a:off x="8489610" y="5969050"/>
            <a:ext cx="1230381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DUE_DATE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8565689" y="5578108"/>
            <a:ext cx="317771" cy="430073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10276420" y="5091033"/>
            <a:ext cx="1311906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CATEGORY1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3" name="직선 연결선 222"/>
          <p:cNvCxnSpPr>
            <a:endCxn id="222" idx="2"/>
          </p:cNvCxnSpPr>
          <p:nvPr/>
        </p:nvCxnSpPr>
        <p:spPr>
          <a:xfrm flipV="1">
            <a:off x="9264137" y="5415069"/>
            <a:ext cx="1012283" cy="6871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타원 223"/>
          <p:cNvSpPr/>
          <p:nvPr/>
        </p:nvSpPr>
        <p:spPr>
          <a:xfrm>
            <a:off x="6315649" y="6125480"/>
            <a:ext cx="809030" cy="5183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P_IMG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5" name="직선 연결선 224"/>
          <p:cNvCxnSpPr>
            <a:endCxn id="224" idx="7"/>
          </p:cNvCxnSpPr>
          <p:nvPr/>
        </p:nvCxnSpPr>
        <p:spPr>
          <a:xfrm flipH="1">
            <a:off x="7006199" y="5632011"/>
            <a:ext cx="1022304" cy="569376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7334577" y="6354928"/>
            <a:ext cx="1289116" cy="5183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BID_COUNT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 flipH="1">
            <a:off x="8001376" y="5612753"/>
            <a:ext cx="54253" cy="771888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다이아몬드 229"/>
          <p:cNvSpPr/>
          <p:nvPr/>
        </p:nvSpPr>
        <p:spPr>
          <a:xfrm>
            <a:off x="6817427" y="1687428"/>
            <a:ext cx="1297891" cy="8681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BID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8" name="직선 연결선 237"/>
          <p:cNvCxnSpPr>
            <a:stCxn id="194" idx="0"/>
            <a:endCxn id="230" idx="2"/>
          </p:cNvCxnSpPr>
          <p:nvPr/>
        </p:nvCxnSpPr>
        <p:spPr>
          <a:xfrm flipH="1" flipV="1">
            <a:off x="7466373" y="2555578"/>
            <a:ext cx="1077684" cy="2526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30" idx="1"/>
            <a:endCxn id="31" idx="3"/>
          </p:cNvCxnSpPr>
          <p:nvPr/>
        </p:nvCxnSpPr>
        <p:spPr>
          <a:xfrm flipH="1">
            <a:off x="2858316" y="2121503"/>
            <a:ext cx="3959111" cy="909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다이아몬드 245"/>
          <p:cNvSpPr/>
          <p:nvPr/>
        </p:nvSpPr>
        <p:spPr>
          <a:xfrm>
            <a:off x="1450148" y="5010408"/>
            <a:ext cx="1873821" cy="11821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FAVORITE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상품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7" name="직선 연결선 246"/>
          <p:cNvCxnSpPr>
            <a:endCxn id="246" idx="3"/>
          </p:cNvCxnSpPr>
          <p:nvPr/>
        </p:nvCxnSpPr>
        <p:spPr>
          <a:xfrm flipH="1">
            <a:off x="3323969" y="5520115"/>
            <a:ext cx="4500008" cy="813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stCxn id="246" idx="0"/>
          </p:cNvCxnSpPr>
          <p:nvPr/>
        </p:nvCxnSpPr>
        <p:spPr>
          <a:xfrm flipH="1" flipV="1">
            <a:off x="1728823" y="3292090"/>
            <a:ext cx="658236" cy="1718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8013953" y="819252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B_ID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타원 268"/>
          <p:cNvSpPr/>
          <p:nvPr/>
        </p:nvSpPr>
        <p:spPr>
          <a:xfrm>
            <a:off x="6011133" y="2976757"/>
            <a:ext cx="1411414" cy="56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BID_SUCCESS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70" name="직선 연결선 269"/>
          <p:cNvCxnSpPr/>
          <p:nvPr/>
        </p:nvCxnSpPr>
        <p:spPr>
          <a:xfrm flipV="1">
            <a:off x="6793151" y="2464077"/>
            <a:ext cx="504035" cy="52877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타원 278"/>
          <p:cNvSpPr/>
          <p:nvPr/>
        </p:nvSpPr>
        <p:spPr>
          <a:xfrm>
            <a:off x="107868" y="5926529"/>
            <a:ext cx="1411414" cy="56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F_ID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0" name="직선 연결선 279"/>
          <p:cNvCxnSpPr>
            <a:stCxn id="279" idx="7"/>
          </p:cNvCxnSpPr>
          <p:nvPr/>
        </p:nvCxnSpPr>
        <p:spPr>
          <a:xfrm flipV="1">
            <a:off x="1312585" y="5916699"/>
            <a:ext cx="563182" cy="91862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2950931" y="4431634"/>
            <a:ext cx="1411414" cy="56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F_CODE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3" name="직선 연결선 282"/>
          <p:cNvCxnSpPr/>
          <p:nvPr/>
        </p:nvCxnSpPr>
        <p:spPr>
          <a:xfrm flipH="1">
            <a:off x="2754921" y="4944781"/>
            <a:ext cx="543372" cy="301352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타원 287"/>
          <p:cNvSpPr/>
          <p:nvPr/>
        </p:nvSpPr>
        <p:spPr>
          <a:xfrm>
            <a:off x="3197461" y="5931083"/>
            <a:ext cx="1411414" cy="560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REG_DATE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9" name="직선 연결선 288"/>
          <p:cNvCxnSpPr>
            <a:stCxn id="288" idx="1"/>
          </p:cNvCxnSpPr>
          <p:nvPr/>
        </p:nvCxnSpPr>
        <p:spPr>
          <a:xfrm flipH="1" flipV="1">
            <a:off x="2879698" y="5888230"/>
            <a:ext cx="524460" cy="12488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5547249" y="1406694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PRICE_BID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>
            <a:endCxn id="103" idx="5"/>
          </p:cNvCxnSpPr>
          <p:nvPr/>
        </p:nvCxnSpPr>
        <p:spPr>
          <a:xfrm flipH="1" flipV="1">
            <a:off x="6588140" y="1836933"/>
            <a:ext cx="442088" cy="15972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8849343" y="1549428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B_CODE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/>
          <p:cNvCxnSpPr>
            <a:endCxn id="260" idx="4"/>
          </p:cNvCxnSpPr>
          <p:nvPr/>
        </p:nvCxnSpPr>
        <p:spPr>
          <a:xfrm flipV="1">
            <a:off x="7803320" y="1323308"/>
            <a:ext cx="820373" cy="62464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30" idx="3"/>
            <a:endCxn id="105" idx="2"/>
          </p:cNvCxnSpPr>
          <p:nvPr/>
        </p:nvCxnSpPr>
        <p:spPr>
          <a:xfrm flipV="1">
            <a:off x="8115318" y="1801456"/>
            <a:ext cx="734025" cy="320047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8084078" y="2657014"/>
            <a:ext cx="1219480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REG_DATE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endCxn id="111" idx="1"/>
          </p:cNvCxnSpPr>
          <p:nvPr/>
        </p:nvCxnSpPr>
        <p:spPr>
          <a:xfrm>
            <a:off x="7607954" y="2456732"/>
            <a:ext cx="654713" cy="27409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418156" y="2751112"/>
            <a:ext cx="1440160" cy="559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7856850" y="5067392"/>
            <a:ext cx="1440160" cy="559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3271631" y="4844811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23252" y="6362372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8265792" y="1180312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9051744" y="1943935"/>
            <a:ext cx="814678" cy="0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803792" y="65878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4925828" y="554701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092919" y="4627281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M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41841" y="198275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M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454516" y="2545818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N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466372" y="535186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N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57191" y="544347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N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74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765155" y="27241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구조도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03792" y="65878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925828" y="554701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55" y="1060102"/>
            <a:ext cx="6262632" cy="214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892" y="3650661"/>
            <a:ext cx="6380941" cy="205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2612" y="1575571"/>
            <a:ext cx="4762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4899" y="3972601"/>
            <a:ext cx="3133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27124" y="1366221"/>
            <a:ext cx="699247" cy="49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402" y="3949864"/>
            <a:ext cx="699247" cy="49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63204" y="1927411"/>
            <a:ext cx="1450490" cy="49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15601" y="4295886"/>
            <a:ext cx="1450490" cy="49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7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489</Words>
  <Application>Microsoft Office PowerPoint</Application>
  <PresentationFormat>와이드스크린</PresentationFormat>
  <Paragraphs>232</Paragraphs>
  <Slides>22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Calibri Light</vt:lpstr>
      <vt:lpstr>HY헤드라인M</vt:lpstr>
      <vt:lpstr>맑은 고딕</vt:lpstr>
      <vt:lpstr>Verdana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Jihyun</cp:lastModifiedBy>
  <cp:revision>229</cp:revision>
  <dcterms:created xsi:type="dcterms:W3CDTF">2014-12-18T04:01:36Z</dcterms:created>
  <dcterms:modified xsi:type="dcterms:W3CDTF">2016-04-08T05:38:30Z</dcterms:modified>
</cp:coreProperties>
</file>