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59" r:id="rId9"/>
    <p:sldId id="260" r:id="rId10"/>
    <p:sldId id="261" r:id="rId11"/>
    <p:sldId id="276" r:id="rId12"/>
    <p:sldId id="277" r:id="rId13"/>
    <p:sldId id="275" r:id="rId14"/>
    <p:sldId id="264" r:id="rId15"/>
    <p:sldId id="263" r:id="rId16"/>
    <p:sldId id="265" r:id="rId17"/>
    <p:sldId id="273" r:id="rId18"/>
    <p:sldId id="274" r:id="rId19"/>
    <p:sldId id="267" r:id="rId20"/>
    <p:sldId id="268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2624" autoAdjust="0"/>
  </p:normalViewPr>
  <p:slideViewPr>
    <p:cSldViewPr>
      <p:cViewPr>
        <p:scale>
          <a:sx n="66" d="100"/>
          <a:sy n="66" d="100"/>
        </p:scale>
        <p:origin x="-149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3DAB6-3610-4364-9BAC-5955AA4DA89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215F318C-5D94-49C8-94F1-356BB10CC9C5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A710BC9F-71E5-433A-929F-6159C357BB9C}" type="parTrans" cxnId="{724E097C-086F-40B0-965A-352DD54F4AA2}">
      <dgm:prSet/>
      <dgm:spPr/>
      <dgm:t>
        <a:bodyPr/>
        <a:lstStyle/>
        <a:p>
          <a:pPr latinLnBrk="1"/>
          <a:endParaRPr lang="ko-KR" altLang="en-US"/>
        </a:p>
      </dgm:t>
    </dgm:pt>
    <dgm:pt modelId="{C7C1DD44-8089-4902-A7F8-C13C31361691}" type="sibTrans" cxnId="{724E097C-086F-40B0-965A-352DD54F4AA2}">
      <dgm:prSet/>
      <dgm:spPr/>
      <dgm:t>
        <a:bodyPr/>
        <a:lstStyle/>
        <a:p>
          <a:pPr latinLnBrk="1"/>
          <a:endParaRPr lang="ko-KR" altLang="en-US"/>
        </a:p>
      </dgm:t>
    </dgm:pt>
    <dgm:pt modelId="{300B0289-1E7B-42AA-AD49-015F51B08757}">
      <dgm:prSet phldrT="[텍스트]" phldr="1"/>
      <dgm:spPr/>
      <dgm:t>
        <a:bodyPr/>
        <a:lstStyle/>
        <a:p>
          <a:pPr latinLnBrk="1"/>
          <a:endParaRPr lang="ko-KR" altLang="en-US" dirty="0"/>
        </a:p>
      </dgm:t>
    </dgm:pt>
    <dgm:pt modelId="{B91EB274-60E5-4C7F-9F54-61E6FAF10B86}" type="parTrans" cxnId="{F56842DF-B063-4541-8C72-6B6BDAD22E27}">
      <dgm:prSet/>
      <dgm:spPr/>
      <dgm:t>
        <a:bodyPr/>
        <a:lstStyle/>
        <a:p>
          <a:pPr latinLnBrk="1"/>
          <a:endParaRPr lang="ko-KR" altLang="en-US"/>
        </a:p>
      </dgm:t>
    </dgm:pt>
    <dgm:pt modelId="{2946B427-D979-4379-877A-0BEE481B3613}" type="sibTrans" cxnId="{F56842DF-B063-4541-8C72-6B6BDAD22E27}">
      <dgm:prSet/>
      <dgm:spPr/>
      <dgm:t>
        <a:bodyPr/>
        <a:lstStyle/>
        <a:p>
          <a:pPr latinLnBrk="1"/>
          <a:endParaRPr lang="ko-KR" altLang="en-US"/>
        </a:p>
      </dgm:t>
    </dgm:pt>
    <dgm:pt modelId="{DF5F6A2F-12A3-4A25-B047-AE804E3992A7}">
      <dgm:prSet/>
      <dgm:spPr/>
      <dgm:t>
        <a:bodyPr/>
        <a:lstStyle/>
        <a:p>
          <a:pPr latinLnBrk="1"/>
          <a:r>
            <a:rPr lang="ko-KR" altLang="en-US" smtClean="0"/>
            <a:t>개요</a:t>
          </a:r>
          <a:endParaRPr lang="ko-KR" altLang="en-US" dirty="0" smtClean="0"/>
        </a:p>
      </dgm:t>
    </dgm:pt>
    <dgm:pt modelId="{7A058B9F-E2F9-42F5-9FC8-8169222989CD}" type="parTrans" cxnId="{0F38CAFC-5F8F-4A15-91B1-FD57F178468D}">
      <dgm:prSet/>
      <dgm:spPr/>
      <dgm:t>
        <a:bodyPr/>
        <a:lstStyle/>
        <a:p>
          <a:pPr latinLnBrk="1"/>
          <a:endParaRPr lang="ko-KR" altLang="en-US"/>
        </a:p>
      </dgm:t>
    </dgm:pt>
    <dgm:pt modelId="{C4A41E81-331E-44A2-AA1A-B69FA58E8977}" type="sibTrans" cxnId="{0F38CAFC-5F8F-4A15-91B1-FD57F178468D}">
      <dgm:prSet/>
      <dgm:spPr/>
      <dgm:t>
        <a:bodyPr/>
        <a:lstStyle/>
        <a:p>
          <a:pPr latinLnBrk="1"/>
          <a:endParaRPr lang="ko-KR" altLang="en-US"/>
        </a:p>
      </dgm:t>
    </dgm:pt>
    <dgm:pt modelId="{CE39FFCD-7926-4E4C-9E01-7BD6EF5638A8}">
      <dgm:prSet/>
      <dgm:spPr/>
      <dgm:t>
        <a:bodyPr/>
        <a:lstStyle/>
        <a:p>
          <a:pPr latinLnBrk="1"/>
          <a:r>
            <a:rPr lang="ko-KR" altLang="en-US" dirty="0" smtClean="0"/>
            <a:t>개발환경</a:t>
          </a:r>
        </a:p>
      </dgm:t>
    </dgm:pt>
    <dgm:pt modelId="{8D5B82F3-51D7-44C8-8F79-0BF6EAA2AC96}" type="parTrans" cxnId="{C2347314-6D26-449D-8AD2-1848EEC2D755}">
      <dgm:prSet/>
      <dgm:spPr/>
      <dgm:t>
        <a:bodyPr/>
        <a:lstStyle/>
        <a:p>
          <a:pPr latinLnBrk="1"/>
          <a:endParaRPr lang="ko-KR" altLang="en-US"/>
        </a:p>
      </dgm:t>
    </dgm:pt>
    <dgm:pt modelId="{EEE2A9F2-7507-4EE6-87D2-37F1D3A1C4BA}" type="sibTrans" cxnId="{C2347314-6D26-449D-8AD2-1848EEC2D755}">
      <dgm:prSet/>
      <dgm:spPr/>
      <dgm:t>
        <a:bodyPr/>
        <a:lstStyle/>
        <a:p>
          <a:pPr latinLnBrk="1"/>
          <a:endParaRPr lang="ko-KR" altLang="en-US"/>
        </a:p>
      </dgm:t>
    </dgm:pt>
    <dgm:pt modelId="{98989535-6E68-4108-8B24-BA3D31B0B345}">
      <dgm:prSet/>
      <dgm:spPr/>
      <dgm:t>
        <a:bodyPr/>
        <a:lstStyle/>
        <a:p>
          <a:pPr latinLnBrk="1"/>
          <a:r>
            <a:rPr lang="en-US" altLang="ko-KR" dirty="0" smtClean="0"/>
            <a:t>Milestone</a:t>
          </a:r>
          <a:endParaRPr lang="ko-KR" altLang="en-US" dirty="0" smtClean="0"/>
        </a:p>
      </dgm:t>
    </dgm:pt>
    <dgm:pt modelId="{2D6C1593-F997-41E5-93B9-D5C73AA91D1C}" type="parTrans" cxnId="{FC7FB55E-76CF-4FAE-8E9B-697BEC914473}">
      <dgm:prSet/>
      <dgm:spPr/>
      <dgm:t>
        <a:bodyPr/>
        <a:lstStyle/>
        <a:p>
          <a:pPr latinLnBrk="1"/>
          <a:endParaRPr lang="ko-KR" altLang="en-US"/>
        </a:p>
      </dgm:t>
    </dgm:pt>
    <dgm:pt modelId="{7A314432-2385-4C62-9A41-9C2734C235AD}" type="sibTrans" cxnId="{FC7FB55E-76CF-4FAE-8E9B-697BEC914473}">
      <dgm:prSet/>
      <dgm:spPr/>
      <dgm:t>
        <a:bodyPr/>
        <a:lstStyle/>
        <a:p>
          <a:pPr latinLnBrk="1"/>
          <a:endParaRPr lang="ko-KR" altLang="en-US"/>
        </a:p>
      </dgm:t>
    </dgm:pt>
    <dgm:pt modelId="{47E31DF0-BBD1-4312-87B3-FA19D9CFA10E}">
      <dgm:prSet/>
      <dgm:spPr/>
      <dgm:t>
        <a:bodyPr/>
        <a:lstStyle/>
        <a:p>
          <a:pPr latinLnBrk="1"/>
          <a:r>
            <a:rPr lang="en-US" altLang="ko-KR" smtClean="0"/>
            <a:t>UI Prototype</a:t>
          </a:r>
          <a:endParaRPr lang="en-US" altLang="ko-KR" dirty="0" smtClean="0"/>
        </a:p>
      </dgm:t>
    </dgm:pt>
    <dgm:pt modelId="{9E41C72D-057F-4F65-9F02-EBCF9704358B}" type="parTrans" cxnId="{9FB1A5E0-DDBE-4378-9F97-0BD0CA4D0603}">
      <dgm:prSet/>
      <dgm:spPr/>
      <dgm:t>
        <a:bodyPr/>
        <a:lstStyle/>
        <a:p>
          <a:pPr latinLnBrk="1"/>
          <a:endParaRPr lang="ko-KR" altLang="en-US"/>
        </a:p>
      </dgm:t>
    </dgm:pt>
    <dgm:pt modelId="{1248C986-8CD3-4E21-862A-517F4FCED84D}" type="sibTrans" cxnId="{9FB1A5E0-DDBE-4378-9F97-0BD0CA4D0603}">
      <dgm:prSet/>
      <dgm:spPr/>
      <dgm:t>
        <a:bodyPr/>
        <a:lstStyle/>
        <a:p>
          <a:pPr latinLnBrk="1"/>
          <a:endParaRPr lang="ko-KR" altLang="en-US"/>
        </a:p>
      </dgm:t>
    </dgm:pt>
    <dgm:pt modelId="{8185F870-F9A8-4DAE-8DF7-5C0B25A95A8A}">
      <dgm:prSet/>
      <dgm:spPr/>
      <dgm:t>
        <a:bodyPr/>
        <a:lstStyle/>
        <a:p>
          <a:pPr latinLnBrk="1"/>
          <a:r>
            <a:rPr lang="en-US" altLang="ko-KR" dirty="0" smtClean="0"/>
            <a:t>Sequence / Use Case Diagram</a:t>
          </a:r>
          <a:endParaRPr lang="ko-KR" altLang="en-US" dirty="0" smtClean="0"/>
        </a:p>
      </dgm:t>
    </dgm:pt>
    <dgm:pt modelId="{6F82E2B7-EF84-4395-82B1-C9AEC42F824A}" type="parTrans" cxnId="{F19126E6-5601-45FC-A5B4-A6BF356AF360}">
      <dgm:prSet/>
      <dgm:spPr/>
      <dgm:t>
        <a:bodyPr/>
        <a:lstStyle/>
        <a:p>
          <a:pPr latinLnBrk="1"/>
          <a:endParaRPr lang="ko-KR" altLang="en-US"/>
        </a:p>
      </dgm:t>
    </dgm:pt>
    <dgm:pt modelId="{AA067F9D-E3EE-4235-8C53-8E9F0C04A3EB}" type="sibTrans" cxnId="{F19126E6-5601-45FC-A5B4-A6BF356AF360}">
      <dgm:prSet/>
      <dgm:spPr/>
      <dgm:t>
        <a:bodyPr/>
        <a:lstStyle/>
        <a:p>
          <a:pPr latinLnBrk="1"/>
          <a:endParaRPr lang="ko-KR" altLang="en-US"/>
        </a:p>
      </dgm:t>
    </dgm:pt>
    <dgm:pt modelId="{3F754DB3-6C77-42DF-BA78-DC0D31C2E5A4}">
      <dgm:prSet/>
      <dgm:spPr/>
      <dgm:t>
        <a:bodyPr/>
        <a:lstStyle/>
        <a:p>
          <a:pPr latinLnBrk="1"/>
          <a:r>
            <a:rPr lang="en-US" altLang="ko-KR" dirty="0" smtClean="0"/>
            <a:t>DB Model</a:t>
          </a:r>
          <a:endParaRPr lang="ko-KR" altLang="en-US" dirty="0" smtClean="0"/>
        </a:p>
      </dgm:t>
    </dgm:pt>
    <dgm:pt modelId="{FFCDD08C-C19A-4992-912E-D892EBEEECD0}" type="parTrans" cxnId="{3337DA46-CE03-40D1-B0E8-EE034CC8ED9E}">
      <dgm:prSet/>
      <dgm:spPr/>
      <dgm:t>
        <a:bodyPr/>
        <a:lstStyle/>
        <a:p>
          <a:pPr latinLnBrk="1"/>
          <a:endParaRPr lang="ko-KR" altLang="en-US"/>
        </a:p>
      </dgm:t>
    </dgm:pt>
    <dgm:pt modelId="{D0C768EE-357D-4FA5-823B-B7C6EEBAD101}" type="sibTrans" cxnId="{3337DA46-CE03-40D1-B0E8-EE034CC8ED9E}">
      <dgm:prSet/>
      <dgm:spPr/>
      <dgm:t>
        <a:bodyPr/>
        <a:lstStyle/>
        <a:p>
          <a:pPr latinLnBrk="1"/>
          <a:endParaRPr lang="ko-KR" altLang="en-US"/>
        </a:p>
      </dgm:t>
    </dgm:pt>
    <dgm:pt modelId="{A5FF674C-58CB-48A8-A6BF-9BD4CE3506F8}">
      <dgm:prSet/>
      <dgm:spPr/>
      <dgm:t>
        <a:bodyPr/>
        <a:lstStyle/>
        <a:p>
          <a:pPr latinLnBrk="1"/>
          <a:r>
            <a:rPr lang="ko-KR" altLang="en-US" dirty="0" smtClean="0"/>
            <a:t>향후 계획</a:t>
          </a:r>
        </a:p>
      </dgm:t>
    </dgm:pt>
    <dgm:pt modelId="{1A7FD8C0-F0BC-47C2-A47A-DE9075E62BC4}" type="parTrans" cxnId="{6A6BB076-D5C7-45FA-B94C-9CBFF2FE68D3}">
      <dgm:prSet/>
      <dgm:spPr/>
      <dgm:t>
        <a:bodyPr/>
        <a:lstStyle/>
        <a:p>
          <a:pPr latinLnBrk="1"/>
          <a:endParaRPr lang="ko-KR" altLang="en-US"/>
        </a:p>
      </dgm:t>
    </dgm:pt>
    <dgm:pt modelId="{3F7B3D97-FCA5-464C-B65D-E970565E39E1}" type="sibTrans" cxnId="{6A6BB076-D5C7-45FA-B94C-9CBFF2FE68D3}">
      <dgm:prSet/>
      <dgm:spPr/>
      <dgm:t>
        <a:bodyPr/>
        <a:lstStyle/>
        <a:p>
          <a:pPr latinLnBrk="1"/>
          <a:endParaRPr lang="ko-KR" altLang="en-US"/>
        </a:p>
      </dgm:t>
    </dgm:pt>
    <dgm:pt modelId="{05ECB283-AE20-4848-8A0A-50B6B3E2C8AF}" type="pres">
      <dgm:prSet presAssocID="{F3B3DAB6-3610-4364-9BAC-5955AA4DA89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D12EA3-91FE-4658-B32D-04305EA8CFB4}" type="pres">
      <dgm:prSet presAssocID="{F3B3DAB6-3610-4364-9BAC-5955AA4DA895}" presName="Name1" presStyleCnt="0"/>
      <dgm:spPr/>
    </dgm:pt>
    <dgm:pt modelId="{D60D826E-3C72-4C63-88D1-1F2BC5BF5FEF}" type="pres">
      <dgm:prSet presAssocID="{F3B3DAB6-3610-4364-9BAC-5955AA4DA895}" presName="cycle" presStyleCnt="0"/>
      <dgm:spPr/>
    </dgm:pt>
    <dgm:pt modelId="{239D6525-EADC-4072-AC40-6368B2159F57}" type="pres">
      <dgm:prSet presAssocID="{F3B3DAB6-3610-4364-9BAC-5955AA4DA895}" presName="srcNode" presStyleLbl="node1" presStyleIdx="0" presStyleCnt="7"/>
      <dgm:spPr/>
    </dgm:pt>
    <dgm:pt modelId="{D5ADABB4-22F3-44FE-83E6-8BFD85789CC0}" type="pres">
      <dgm:prSet presAssocID="{F3B3DAB6-3610-4364-9BAC-5955AA4DA895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FD79FD4-6CDB-48C5-AF11-80F5F7189B66}" type="pres">
      <dgm:prSet presAssocID="{F3B3DAB6-3610-4364-9BAC-5955AA4DA895}" presName="extraNode" presStyleLbl="node1" presStyleIdx="0" presStyleCnt="7"/>
      <dgm:spPr/>
    </dgm:pt>
    <dgm:pt modelId="{47E184E3-0985-45A2-AE27-DAF70CA15EFE}" type="pres">
      <dgm:prSet presAssocID="{F3B3DAB6-3610-4364-9BAC-5955AA4DA895}" presName="dstNode" presStyleLbl="node1" presStyleIdx="0" presStyleCnt="7"/>
      <dgm:spPr/>
    </dgm:pt>
    <dgm:pt modelId="{09ABE265-0DA1-4539-ACE2-F1177C1659E4}" type="pres">
      <dgm:prSet presAssocID="{DF5F6A2F-12A3-4A25-B047-AE804E3992A7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EF311F-0315-48AE-AC83-1F80E600C09C}" type="pres">
      <dgm:prSet presAssocID="{DF5F6A2F-12A3-4A25-B047-AE804E3992A7}" presName="accent_1" presStyleCnt="0"/>
      <dgm:spPr/>
    </dgm:pt>
    <dgm:pt modelId="{99D9CF97-B41E-475B-9B4C-FB76F73F1118}" type="pres">
      <dgm:prSet presAssocID="{DF5F6A2F-12A3-4A25-B047-AE804E3992A7}" presName="accentRepeatNode" presStyleLbl="solidFgAcc1" presStyleIdx="0" presStyleCnt="7"/>
      <dgm:spPr/>
    </dgm:pt>
    <dgm:pt modelId="{85A7AF25-EF27-45F2-A56E-8FD66A760BBB}" type="pres">
      <dgm:prSet presAssocID="{CE39FFCD-7926-4E4C-9E01-7BD6EF5638A8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76C16E-E96E-4B4E-A523-84D5E92E78B6}" type="pres">
      <dgm:prSet presAssocID="{CE39FFCD-7926-4E4C-9E01-7BD6EF5638A8}" presName="accent_2" presStyleCnt="0"/>
      <dgm:spPr/>
    </dgm:pt>
    <dgm:pt modelId="{CEA61B35-C51D-4378-9462-111E6F0F9DC1}" type="pres">
      <dgm:prSet presAssocID="{CE39FFCD-7926-4E4C-9E01-7BD6EF5638A8}" presName="accentRepeatNode" presStyleLbl="solidFgAcc1" presStyleIdx="1" presStyleCnt="7"/>
      <dgm:spPr/>
    </dgm:pt>
    <dgm:pt modelId="{B595B834-9F62-4BBC-8D98-3C42196FBADB}" type="pres">
      <dgm:prSet presAssocID="{98989535-6E68-4108-8B24-BA3D31B0B345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C3A542-44EF-4399-B7BA-DBE09B5BEC64}" type="pres">
      <dgm:prSet presAssocID="{98989535-6E68-4108-8B24-BA3D31B0B345}" presName="accent_3" presStyleCnt="0"/>
      <dgm:spPr/>
    </dgm:pt>
    <dgm:pt modelId="{162E77FB-C898-4A7A-91D2-2AFA0595BD8A}" type="pres">
      <dgm:prSet presAssocID="{98989535-6E68-4108-8B24-BA3D31B0B345}" presName="accentRepeatNode" presStyleLbl="solidFgAcc1" presStyleIdx="2" presStyleCnt="7"/>
      <dgm:spPr/>
    </dgm:pt>
    <dgm:pt modelId="{2BAC15F3-2373-4507-B5D7-54A5DC42E62A}" type="pres">
      <dgm:prSet presAssocID="{47E31DF0-BBD1-4312-87B3-FA19D9CFA10E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88FBA8-D4F5-49F0-8A4D-1D827C4776C8}" type="pres">
      <dgm:prSet presAssocID="{47E31DF0-BBD1-4312-87B3-FA19D9CFA10E}" presName="accent_4" presStyleCnt="0"/>
      <dgm:spPr/>
    </dgm:pt>
    <dgm:pt modelId="{A1C83681-B006-4840-9E0E-FE66B9E2DD93}" type="pres">
      <dgm:prSet presAssocID="{47E31DF0-BBD1-4312-87B3-FA19D9CFA10E}" presName="accentRepeatNode" presStyleLbl="solidFgAcc1" presStyleIdx="3" presStyleCnt="7"/>
      <dgm:spPr/>
    </dgm:pt>
    <dgm:pt modelId="{DE9B7579-66C4-47F2-83B8-4AD3CDEA9183}" type="pres">
      <dgm:prSet presAssocID="{8185F870-F9A8-4DAE-8DF7-5C0B25A95A8A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813412-F92C-483F-BEEE-67DB8118FF09}" type="pres">
      <dgm:prSet presAssocID="{8185F870-F9A8-4DAE-8DF7-5C0B25A95A8A}" presName="accent_5" presStyleCnt="0"/>
      <dgm:spPr/>
    </dgm:pt>
    <dgm:pt modelId="{7EA0959E-A258-4363-A188-E9B05C24BE1B}" type="pres">
      <dgm:prSet presAssocID="{8185F870-F9A8-4DAE-8DF7-5C0B25A95A8A}" presName="accentRepeatNode" presStyleLbl="solidFgAcc1" presStyleIdx="4" presStyleCnt="7"/>
      <dgm:spPr/>
    </dgm:pt>
    <dgm:pt modelId="{B574D7F9-8D45-4A05-A6E0-ACBD1F77229C}" type="pres">
      <dgm:prSet presAssocID="{3F754DB3-6C77-42DF-BA78-DC0D31C2E5A4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49909F1-7082-4730-949D-E585704132B8}" type="pres">
      <dgm:prSet presAssocID="{3F754DB3-6C77-42DF-BA78-DC0D31C2E5A4}" presName="accent_6" presStyleCnt="0"/>
      <dgm:spPr/>
    </dgm:pt>
    <dgm:pt modelId="{9CC1865A-3A65-47F5-B791-CE65233BF2FD}" type="pres">
      <dgm:prSet presAssocID="{3F754DB3-6C77-42DF-BA78-DC0D31C2E5A4}" presName="accentRepeatNode" presStyleLbl="solidFgAcc1" presStyleIdx="5" presStyleCnt="7"/>
      <dgm:spPr/>
    </dgm:pt>
    <dgm:pt modelId="{6FD744DB-3F61-412E-8C47-D90A8AA482EE}" type="pres">
      <dgm:prSet presAssocID="{A5FF674C-58CB-48A8-A6BF-9BD4CE3506F8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24B4E8-4F1F-496E-B014-61B3B471395B}" type="pres">
      <dgm:prSet presAssocID="{A5FF674C-58CB-48A8-A6BF-9BD4CE3506F8}" presName="accent_7" presStyleCnt="0"/>
      <dgm:spPr/>
    </dgm:pt>
    <dgm:pt modelId="{D94E552B-6571-4053-BF93-EE1186CEE57B}" type="pres">
      <dgm:prSet presAssocID="{A5FF674C-58CB-48A8-A6BF-9BD4CE3506F8}" presName="accentRepeatNode" presStyleLbl="solidFgAcc1" presStyleIdx="6" presStyleCnt="7"/>
      <dgm:spPr/>
    </dgm:pt>
  </dgm:ptLst>
  <dgm:cxnLst>
    <dgm:cxn modelId="{4ACBA397-927D-4D9B-86CB-26B10478333B}" type="presOf" srcId="{98989535-6E68-4108-8B24-BA3D31B0B345}" destId="{B595B834-9F62-4BBC-8D98-3C42196FBADB}" srcOrd="0" destOrd="0" presId="urn:microsoft.com/office/officeart/2008/layout/VerticalCurvedList"/>
    <dgm:cxn modelId="{3337DA46-CE03-40D1-B0E8-EE034CC8ED9E}" srcId="{F3B3DAB6-3610-4364-9BAC-5955AA4DA895}" destId="{3F754DB3-6C77-42DF-BA78-DC0D31C2E5A4}" srcOrd="5" destOrd="0" parTransId="{FFCDD08C-C19A-4992-912E-D892EBEEECD0}" sibTransId="{D0C768EE-357D-4FA5-823B-B7C6EEBAD101}"/>
    <dgm:cxn modelId="{DF2C4A2B-1179-4581-AA7B-510952405F64}" type="presOf" srcId="{CE39FFCD-7926-4E4C-9E01-7BD6EF5638A8}" destId="{85A7AF25-EF27-45F2-A56E-8FD66A760BBB}" srcOrd="0" destOrd="0" presId="urn:microsoft.com/office/officeart/2008/layout/VerticalCurvedList"/>
    <dgm:cxn modelId="{FB80A94F-C7E3-4AEF-96C8-4A20204A26E0}" type="presOf" srcId="{C4A41E81-331E-44A2-AA1A-B69FA58E8977}" destId="{D5ADABB4-22F3-44FE-83E6-8BFD85789CC0}" srcOrd="0" destOrd="0" presId="urn:microsoft.com/office/officeart/2008/layout/VerticalCurvedList"/>
    <dgm:cxn modelId="{F56842DF-B063-4541-8C72-6B6BDAD22E27}" srcId="{F3B3DAB6-3610-4364-9BAC-5955AA4DA895}" destId="{300B0289-1E7B-42AA-AD49-015F51B08757}" srcOrd="8" destOrd="0" parTransId="{B91EB274-60E5-4C7F-9F54-61E6FAF10B86}" sibTransId="{2946B427-D979-4379-877A-0BEE481B3613}"/>
    <dgm:cxn modelId="{F19126E6-5601-45FC-A5B4-A6BF356AF360}" srcId="{F3B3DAB6-3610-4364-9BAC-5955AA4DA895}" destId="{8185F870-F9A8-4DAE-8DF7-5C0B25A95A8A}" srcOrd="4" destOrd="0" parTransId="{6F82E2B7-EF84-4395-82B1-C9AEC42F824A}" sibTransId="{AA067F9D-E3EE-4235-8C53-8E9F0C04A3EB}"/>
    <dgm:cxn modelId="{9FB1A5E0-DDBE-4378-9F97-0BD0CA4D0603}" srcId="{F3B3DAB6-3610-4364-9BAC-5955AA4DA895}" destId="{47E31DF0-BBD1-4312-87B3-FA19D9CFA10E}" srcOrd="3" destOrd="0" parTransId="{9E41C72D-057F-4F65-9F02-EBCF9704358B}" sibTransId="{1248C986-8CD3-4E21-862A-517F4FCED84D}"/>
    <dgm:cxn modelId="{9D8C30D2-0459-427B-9B50-2A4E9CF2FB11}" type="presOf" srcId="{47E31DF0-BBD1-4312-87B3-FA19D9CFA10E}" destId="{2BAC15F3-2373-4507-B5D7-54A5DC42E62A}" srcOrd="0" destOrd="0" presId="urn:microsoft.com/office/officeart/2008/layout/VerticalCurvedList"/>
    <dgm:cxn modelId="{724E097C-086F-40B0-965A-352DD54F4AA2}" srcId="{F3B3DAB6-3610-4364-9BAC-5955AA4DA895}" destId="{215F318C-5D94-49C8-94F1-356BB10CC9C5}" srcOrd="7" destOrd="0" parTransId="{A710BC9F-71E5-433A-929F-6159C357BB9C}" sibTransId="{C7C1DD44-8089-4902-A7F8-C13C31361691}"/>
    <dgm:cxn modelId="{C7234195-19EA-4636-870A-60B5F49E7ABD}" type="presOf" srcId="{3F754DB3-6C77-42DF-BA78-DC0D31C2E5A4}" destId="{B574D7F9-8D45-4A05-A6E0-ACBD1F77229C}" srcOrd="0" destOrd="0" presId="urn:microsoft.com/office/officeart/2008/layout/VerticalCurvedList"/>
    <dgm:cxn modelId="{FC7FB55E-76CF-4FAE-8E9B-697BEC914473}" srcId="{F3B3DAB6-3610-4364-9BAC-5955AA4DA895}" destId="{98989535-6E68-4108-8B24-BA3D31B0B345}" srcOrd="2" destOrd="0" parTransId="{2D6C1593-F997-41E5-93B9-D5C73AA91D1C}" sibTransId="{7A314432-2385-4C62-9A41-9C2734C235AD}"/>
    <dgm:cxn modelId="{7C9BFDDD-428D-4D62-852F-8A40D2C083D4}" type="presOf" srcId="{DF5F6A2F-12A3-4A25-B047-AE804E3992A7}" destId="{09ABE265-0DA1-4539-ACE2-F1177C1659E4}" srcOrd="0" destOrd="0" presId="urn:microsoft.com/office/officeart/2008/layout/VerticalCurvedList"/>
    <dgm:cxn modelId="{0EDDFF72-2BD9-4BB4-BCE9-AFDE3866F616}" type="presOf" srcId="{A5FF674C-58CB-48A8-A6BF-9BD4CE3506F8}" destId="{6FD744DB-3F61-412E-8C47-D90A8AA482EE}" srcOrd="0" destOrd="0" presId="urn:microsoft.com/office/officeart/2008/layout/VerticalCurvedList"/>
    <dgm:cxn modelId="{6A6BB076-D5C7-45FA-B94C-9CBFF2FE68D3}" srcId="{F3B3DAB6-3610-4364-9BAC-5955AA4DA895}" destId="{A5FF674C-58CB-48A8-A6BF-9BD4CE3506F8}" srcOrd="6" destOrd="0" parTransId="{1A7FD8C0-F0BC-47C2-A47A-DE9075E62BC4}" sibTransId="{3F7B3D97-FCA5-464C-B65D-E970565E39E1}"/>
    <dgm:cxn modelId="{25129D3B-045B-4239-A00B-E2870F3FEEED}" type="presOf" srcId="{F3B3DAB6-3610-4364-9BAC-5955AA4DA895}" destId="{05ECB283-AE20-4848-8A0A-50B6B3E2C8AF}" srcOrd="0" destOrd="0" presId="urn:microsoft.com/office/officeart/2008/layout/VerticalCurvedList"/>
    <dgm:cxn modelId="{C2347314-6D26-449D-8AD2-1848EEC2D755}" srcId="{F3B3DAB6-3610-4364-9BAC-5955AA4DA895}" destId="{CE39FFCD-7926-4E4C-9E01-7BD6EF5638A8}" srcOrd="1" destOrd="0" parTransId="{8D5B82F3-51D7-44C8-8F79-0BF6EAA2AC96}" sibTransId="{EEE2A9F2-7507-4EE6-87D2-37F1D3A1C4BA}"/>
    <dgm:cxn modelId="{0F38CAFC-5F8F-4A15-91B1-FD57F178468D}" srcId="{F3B3DAB6-3610-4364-9BAC-5955AA4DA895}" destId="{DF5F6A2F-12A3-4A25-B047-AE804E3992A7}" srcOrd="0" destOrd="0" parTransId="{7A058B9F-E2F9-42F5-9FC8-8169222989CD}" sibTransId="{C4A41E81-331E-44A2-AA1A-B69FA58E8977}"/>
    <dgm:cxn modelId="{864C3811-3B72-4805-8ED6-08B500F03474}" type="presOf" srcId="{8185F870-F9A8-4DAE-8DF7-5C0B25A95A8A}" destId="{DE9B7579-66C4-47F2-83B8-4AD3CDEA9183}" srcOrd="0" destOrd="0" presId="urn:microsoft.com/office/officeart/2008/layout/VerticalCurvedList"/>
    <dgm:cxn modelId="{467F99FC-4FA8-48C9-B716-80E8A185BD96}" type="presParOf" srcId="{05ECB283-AE20-4848-8A0A-50B6B3E2C8AF}" destId="{EDD12EA3-91FE-4658-B32D-04305EA8CFB4}" srcOrd="0" destOrd="0" presId="urn:microsoft.com/office/officeart/2008/layout/VerticalCurvedList"/>
    <dgm:cxn modelId="{32F872AD-D19F-482F-ADA1-8C9C8DE1CFAA}" type="presParOf" srcId="{EDD12EA3-91FE-4658-B32D-04305EA8CFB4}" destId="{D60D826E-3C72-4C63-88D1-1F2BC5BF5FEF}" srcOrd="0" destOrd="0" presId="urn:microsoft.com/office/officeart/2008/layout/VerticalCurvedList"/>
    <dgm:cxn modelId="{475E31EC-0858-48CB-9EFA-58C05BF3C6C3}" type="presParOf" srcId="{D60D826E-3C72-4C63-88D1-1F2BC5BF5FEF}" destId="{239D6525-EADC-4072-AC40-6368B2159F57}" srcOrd="0" destOrd="0" presId="urn:microsoft.com/office/officeart/2008/layout/VerticalCurvedList"/>
    <dgm:cxn modelId="{F81E9DF9-6EB1-43FF-8862-8DD0C85F7D98}" type="presParOf" srcId="{D60D826E-3C72-4C63-88D1-1F2BC5BF5FEF}" destId="{D5ADABB4-22F3-44FE-83E6-8BFD85789CC0}" srcOrd="1" destOrd="0" presId="urn:microsoft.com/office/officeart/2008/layout/VerticalCurvedList"/>
    <dgm:cxn modelId="{038AA46C-948C-44E2-8241-1BBBD3AE9807}" type="presParOf" srcId="{D60D826E-3C72-4C63-88D1-1F2BC5BF5FEF}" destId="{DFD79FD4-6CDB-48C5-AF11-80F5F7189B66}" srcOrd="2" destOrd="0" presId="urn:microsoft.com/office/officeart/2008/layout/VerticalCurvedList"/>
    <dgm:cxn modelId="{2A6B6BE0-012B-4BFA-8866-E3065E8BAADB}" type="presParOf" srcId="{D60D826E-3C72-4C63-88D1-1F2BC5BF5FEF}" destId="{47E184E3-0985-45A2-AE27-DAF70CA15EFE}" srcOrd="3" destOrd="0" presId="urn:microsoft.com/office/officeart/2008/layout/VerticalCurvedList"/>
    <dgm:cxn modelId="{3D30BEDA-F90C-4949-B689-87189355A4FD}" type="presParOf" srcId="{EDD12EA3-91FE-4658-B32D-04305EA8CFB4}" destId="{09ABE265-0DA1-4539-ACE2-F1177C1659E4}" srcOrd="1" destOrd="0" presId="urn:microsoft.com/office/officeart/2008/layout/VerticalCurvedList"/>
    <dgm:cxn modelId="{AD7A4AE3-8F21-47DE-9C1F-EB93EF9B853D}" type="presParOf" srcId="{EDD12EA3-91FE-4658-B32D-04305EA8CFB4}" destId="{AAEF311F-0315-48AE-AC83-1F80E600C09C}" srcOrd="2" destOrd="0" presId="urn:microsoft.com/office/officeart/2008/layout/VerticalCurvedList"/>
    <dgm:cxn modelId="{147D0C03-1DD0-4EB0-8523-6B40584CDA85}" type="presParOf" srcId="{AAEF311F-0315-48AE-AC83-1F80E600C09C}" destId="{99D9CF97-B41E-475B-9B4C-FB76F73F1118}" srcOrd="0" destOrd="0" presId="urn:microsoft.com/office/officeart/2008/layout/VerticalCurvedList"/>
    <dgm:cxn modelId="{BF04E3EA-F9BF-4A75-AB08-06C9EEEAC4BB}" type="presParOf" srcId="{EDD12EA3-91FE-4658-B32D-04305EA8CFB4}" destId="{85A7AF25-EF27-45F2-A56E-8FD66A760BBB}" srcOrd="3" destOrd="0" presId="urn:microsoft.com/office/officeart/2008/layout/VerticalCurvedList"/>
    <dgm:cxn modelId="{76C833D0-5C03-442E-8E95-14B16A000F1A}" type="presParOf" srcId="{EDD12EA3-91FE-4658-B32D-04305EA8CFB4}" destId="{8D76C16E-E96E-4B4E-A523-84D5E92E78B6}" srcOrd="4" destOrd="0" presId="urn:microsoft.com/office/officeart/2008/layout/VerticalCurvedList"/>
    <dgm:cxn modelId="{628E7918-DBE9-4347-BF4E-9B77D0F2BB9C}" type="presParOf" srcId="{8D76C16E-E96E-4B4E-A523-84D5E92E78B6}" destId="{CEA61B35-C51D-4378-9462-111E6F0F9DC1}" srcOrd="0" destOrd="0" presId="urn:microsoft.com/office/officeart/2008/layout/VerticalCurvedList"/>
    <dgm:cxn modelId="{86DFB714-D82A-495D-BADD-6A7E96C802EA}" type="presParOf" srcId="{EDD12EA3-91FE-4658-B32D-04305EA8CFB4}" destId="{B595B834-9F62-4BBC-8D98-3C42196FBADB}" srcOrd="5" destOrd="0" presId="urn:microsoft.com/office/officeart/2008/layout/VerticalCurvedList"/>
    <dgm:cxn modelId="{A6B962BF-F2EA-437A-B033-E3C30E4AEF61}" type="presParOf" srcId="{EDD12EA3-91FE-4658-B32D-04305EA8CFB4}" destId="{3AC3A542-44EF-4399-B7BA-DBE09B5BEC64}" srcOrd="6" destOrd="0" presId="urn:microsoft.com/office/officeart/2008/layout/VerticalCurvedList"/>
    <dgm:cxn modelId="{DB6C951E-D01B-48E3-A200-91A4075A19B1}" type="presParOf" srcId="{3AC3A542-44EF-4399-B7BA-DBE09B5BEC64}" destId="{162E77FB-C898-4A7A-91D2-2AFA0595BD8A}" srcOrd="0" destOrd="0" presId="urn:microsoft.com/office/officeart/2008/layout/VerticalCurvedList"/>
    <dgm:cxn modelId="{0319BDA2-EF8B-453B-9FE0-6ACED6694BE1}" type="presParOf" srcId="{EDD12EA3-91FE-4658-B32D-04305EA8CFB4}" destId="{2BAC15F3-2373-4507-B5D7-54A5DC42E62A}" srcOrd="7" destOrd="0" presId="urn:microsoft.com/office/officeart/2008/layout/VerticalCurvedList"/>
    <dgm:cxn modelId="{2243948F-6170-4EE5-8C9E-18C4694D2C37}" type="presParOf" srcId="{EDD12EA3-91FE-4658-B32D-04305EA8CFB4}" destId="{6B88FBA8-D4F5-49F0-8A4D-1D827C4776C8}" srcOrd="8" destOrd="0" presId="urn:microsoft.com/office/officeart/2008/layout/VerticalCurvedList"/>
    <dgm:cxn modelId="{D573461F-B866-486C-9763-DC5FF12B69BB}" type="presParOf" srcId="{6B88FBA8-D4F5-49F0-8A4D-1D827C4776C8}" destId="{A1C83681-B006-4840-9E0E-FE66B9E2DD93}" srcOrd="0" destOrd="0" presId="urn:microsoft.com/office/officeart/2008/layout/VerticalCurvedList"/>
    <dgm:cxn modelId="{E70C0731-7F3D-4B3F-919C-7D3824D3651D}" type="presParOf" srcId="{EDD12EA3-91FE-4658-B32D-04305EA8CFB4}" destId="{DE9B7579-66C4-47F2-83B8-4AD3CDEA9183}" srcOrd="9" destOrd="0" presId="urn:microsoft.com/office/officeart/2008/layout/VerticalCurvedList"/>
    <dgm:cxn modelId="{D6A8B03B-C9D1-4622-8CD7-4CF86468F975}" type="presParOf" srcId="{EDD12EA3-91FE-4658-B32D-04305EA8CFB4}" destId="{BA813412-F92C-483F-BEEE-67DB8118FF09}" srcOrd="10" destOrd="0" presId="urn:microsoft.com/office/officeart/2008/layout/VerticalCurvedList"/>
    <dgm:cxn modelId="{875035E2-86B4-49A3-916D-952122674A77}" type="presParOf" srcId="{BA813412-F92C-483F-BEEE-67DB8118FF09}" destId="{7EA0959E-A258-4363-A188-E9B05C24BE1B}" srcOrd="0" destOrd="0" presId="urn:microsoft.com/office/officeart/2008/layout/VerticalCurvedList"/>
    <dgm:cxn modelId="{A5A68F52-6F43-4107-9575-C9561EA602FC}" type="presParOf" srcId="{EDD12EA3-91FE-4658-B32D-04305EA8CFB4}" destId="{B574D7F9-8D45-4A05-A6E0-ACBD1F77229C}" srcOrd="11" destOrd="0" presId="urn:microsoft.com/office/officeart/2008/layout/VerticalCurvedList"/>
    <dgm:cxn modelId="{E289AFC8-DCB2-49BA-B210-C9224E6BF004}" type="presParOf" srcId="{EDD12EA3-91FE-4658-B32D-04305EA8CFB4}" destId="{B49909F1-7082-4730-949D-E585704132B8}" srcOrd="12" destOrd="0" presId="urn:microsoft.com/office/officeart/2008/layout/VerticalCurvedList"/>
    <dgm:cxn modelId="{42A3170F-A091-4AE0-BA7D-DE9EF61C3EB7}" type="presParOf" srcId="{B49909F1-7082-4730-949D-E585704132B8}" destId="{9CC1865A-3A65-47F5-B791-CE65233BF2FD}" srcOrd="0" destOrd="0" presId="urn:microsoft.com/office/officeart/2008/layout/VerticalCurvedList"/>
    <dgm:cxn modelId="{6A218ABB-0572-4A2B-8ABF-224E5AA5C150}" type="presParOf" srcId="{EDD12EA3-91FE-4658-B32D-04305EA8CFB4}" destId="{6FD744DB-3F61-412E-8C47-D90A8AA482EE}" srcOrd="13" destOrd="0" presId="urn:microsoft.com/office/officeart/2008/layout/VerticalCurvedList"/>
    <dgm:cxn modelId="{AC7B6901-731B-436E-90C1-48735F8BE939}" type="presParOf" srcId="{EDD12EA3-91FE-4658-B32D-04305EA8CFB4}" destId="{E524B4E8-4F1F-496E-B014-61B3B471395B}" srcOrd="14" destOrd="0" presId="urn:microsoft.com/office/officeart/2008/layout/VerticalCurvedList"/>
    <dgm:cxn modelId="{18FD7669-3CF4-4C0E-B464-9F7C9695CB28}" type="presParOf" srcId="{E524B4E8-4F1F-496E-B014-61B3B471395B}" destId="{D94E552B-6571-4053-BF93-EE1186CEE57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DABB4-22F3-44FE-83E6-8BFD85789CC0}">
      <dsp:nvSpPr>
        <dsp:cNvPr id="0" name=""/>
        <dsp:cNvSpPr/>
      </dsp:nvSpPr>
      <dsp:spPr>
        <a:xfrm>
          <a:off x="-5939336" y="-909468"/>
          <a:ext cx="7075148" cy="7075148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ABE265-0DA1-4539-ACE2-F1177C1659E4}">
      <dsp:nvSpPr>
        <dsp:cNvPr id="0" name=""/>
        <dsp:cNvSpPr/>
      </dsp:nvSpPr>
      <dsp:spPr>
        <a:xfrm>
          <a:off x="368723" y="238947"/>
          <a:ext cx="7790706" cy="4776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62" tIns="45720" rIns="45720" bIns="4572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smtClean="0"/>
            <a:t>개요</a:t>
          </a:r>
          <a:endParaRPr lang="ko-KR" altLang="en-US" sz="1800" kern="1200" dirty="0" smtClean="0"/>
        </a:p>
      </dsp:txBody>
      <dsp:txXfrm>
        <a:off x="368723" y="238947"/>
        <a:ext cx="7790706" cy="477684"/>
      </dsp:txXfrm>
    </dsp:sp>
    <dsp:sp modelId="{99D9CF97-B41E-475B-9B4C-FB76F73F1118}">
      <dsp:nvSpPr>
        <dsp:cNvPr id="0" name=""/>
        <dsp:cNvSpPr/>
      </dsp:nvSpPr>
      <dsp:spPr>
        <a:xfrm>
          <a:off x="70170" y="179236"/>
          <a:ext cx="597105" cy="5971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7AF25-EF27-45F2-A56E-8FD66A760BBB}">
      <dsp:nvSpPr>
        <dsp:cNvPr id="0" name=""/>
        <dsp:cNvSpPr/>
      </dsp:nvSpPr>
      <dsp:spPr>
        <a:xfrm>
          <a:off x="801309" y="955894"/>
          <a:ext cx="7358120" cy="477684"/>
        </a:xfrm>
        <a:prstGeom prst="rect">
          <a:avLst/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62" tIns="45720" rIns="45720" bIns="4572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개발환경</a:t>
          </a:r>
        </a:p>
      </dsp:txBody>
      <dsp:txXfrm>
        <a:off x="801309" y="955894"/>
        <a:ext cx="7358120" cy="477684"/>
      </dsp:txXfrm>
    </dsp:sp>
    <dsp:sp modelId="{CEA61B35-C51D-4378-9462-111E6F0F9DC1}">
      <dsp:nvSpPr>
        <dsp:cNvPr id="0" name=""/>
        <dsp:cNvSpPr/>
      </dsp:nvSpPr>
      <dsp:spPr>
        <a:xfrm>
          <a:off x="502756" y="896184"/>
          <a:ext cx="597105" cy="5971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875044"/>
              <a:satOff val="-2813"/>
              <a:lumOff val="-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5B834-9F62-4BBC-8D98-3C42196FBADB}">
      <dsp:nvSpPr>
        <dsp:cNvPr id="0" name=""/>
        <dsp:cNvSpPr/>
      </dsp:nvSpPr>
      <dsp:spPr>
        <a:xfrm>
          <a:off x="1038364" y="1672316"/>
          <a:ext cx="7121064" cy="477684"/>
        </a:xfrm>
        <a:prstGeom prst="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62" tIns="45720" rIns="45720" bIns="4572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Milestone</a:t>
          </a:r>
          <a:endParaRPr lang="ko-KR" altLang="en-US" sz="1800" kern="1200" dirty="0" smtClean="0"/>
        </a:p>
      </dsp:txBody>
      <dsp:txXfrm>
        <a:off x="1038364" y="1672316"/>
        <a:ext cx="7121064" cy="477684"/>
      </dsp:txXfrm>
    </dsp:sp>
    <dsp:sp modelId="{162E77FB-C898-4A7A-91D2-2AFA0595BD8A}">
      <dsp:nvSpPr>
        <dsp:cNvPr id="0" name=""/>
        <dsp:cNvSpPr/>
      </dsp:nvSpPr>
      <dsp:spPr>
        <a:xfrm>
          <a:off x="739811" y="1612605"/>
          <a:ext cx="597105" cy="5971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AC15F3-2373-4507-B5D7-54A5DC42E62A}">
      <dsp:nvSpPr>
        <dsp:cNvPr id="0" name=""/>
        <dsp:cNvSpPr/>
      </dsp:nvSpPr>
      <dsp:spPr>
        <a:xfrm>
          <a:off x="1114054" y="2389263"/>
          <a:ext cx="7045375" cy="477684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62" tIns="45720" rIns="45720" bIns="4572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smtClean="0"/>
            <a:t>UI Prototype</a:t>
          </a:r>
          <a:endParaRPr lang="en-US" altLang="ko-KR" sz="1800" kern="1200" dirty="0" smtClean="0"/>
        </a:p>
      </dsp:txBody>
      <dsp:txXfrm>
        <a:off x="1114054" y="2389263"/>
        <a:ext cx="7045375" cy="477684"/>
      </dsp:txXfrm>
    </dsp:sp>
    <dsp:sp modelId="{A1C83681-B006-4840-9E0E-FE66B9E2DD93}">
      <dsp:nvSpPr>
        <dsp:cNvPr id="0" name=""/>
        <dsp:cNvSpPr/>
      </dsp:nvSpPr>
      <dsp:spPr>
        <a:xfrm>
          <a:off x="815501" y="2329553"/>
          <a:ext cx="597105" cy="5971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B7579-66C4-47F2-83B8-4AD3CDEA9183}">
      <dsp:nvSpPr>
        <dsp:cNvPr id="0" name=""/>
        <dsp:cNvSpPr/>
      </dsp:nvSpPr>
      <dsp:spPr>
        <a:xfrm>
          <a:off x="1038364" y="3106211"/>
          <a:ext cx="7121064" cy="477684"/>
        </a:xfrm>
        <a:prstGeom prst="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62" tIns="45720" rIns="45720" bIns="4572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Sequence / Use Case Diagram</a:t>
          </a:r>
          <a:endParaRPr lang="ko-KR" altLang="en-US" sz="1800" kern="1200" dirty="0" smtClean="0"/>
        </a:p>
      </dsp:txBody>
      <dsp:txXfrm>
        <a:off x="1038364" y="3106211"/>
        <a:ext cx="7121064" cy="477684"/>
      </dsp:txXfrm>
    </dsp:sp>
    <dsp:sp modelId="{7EA0959E-A258-4363-A188-E9B05C24BE1B}">
      <dsp:nvSpPr>
        <dsp:cNvPr id="0" name=""/>
        <dsp:cNvSpPr/>
      </dsp:nvSpPr>
      <dsp:spPr>
        <a:xfrm>
          <a:off x="739811" y="3046500"/>
          <a:ext cx="597105" cy="5971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4D7F9-8D45-4A05-A6E0-ACBD1F77229C}">
      <dsp:nvSpPr>
        <dsp:cNvPr id="0" name=""/>
        <dsp:cNvSpPr/>
      </dsp:nvSpPr>
      <dsp:spPr>
        <a:xfrm>
          <a:off x="801309" y="3822632"/>
          <a:ext cx="7358120" cy="477684"/>
        </a:xfrm>
        <a:prstGeom prst="rect">
          <a:avLst/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62" tIns="45720" rIns="45720" bIns="4572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DB Model</a:t>
          </a:r>
          <a:endParaRPr lang="ko-KR" altLang="en-US" sz="1800" kern="1200" dirty="0" smtClean="0"/>
        </a:p>
      </dsp:txBody>
      <dsp:txXfrm>
        <a:off x="801309" y="3822632"/>
        <a:ext cx="7358120" cy="477684"/>
      </dsp:txXfrm>
    </dsp:sp>
    <dsp:sp modelId="{9CC1865A-3A65-47F5-B791-CE65233BF2FD}">
      <dsp:nvSpPr>
        <dsp:cNvPr id="0" name=""/>
        <dsp:cNvSpPr/>
      </dsp:nvSpPr>
      <dsp:spPr>
        <a:xfrm>
          <a:off x="502756" y="3762922"/>
          <a:ext cx="597105" cy="5971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375220"/>
              <a:satOff val="-14067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744DB-3F61-412E-8C47-D90A8AA482EE}">
      <dsp:nvSpPr>
        <dsp:cNvPr id="0" name=""/>
        <dsp:cNvSpPr/>
      </dsp:nvSpPr>
      <dsp:spPr>
        <a:xfrm>
          <a:off x="368723" y="4539580"/>
          <a:ext cx="7790706" cy="477684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62" tIns="45720" rIns="45720" bIns="4572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향후 계획</a:t>
          </a:r>
        </a:p>
      </dsp:txBody>
      <dsp:txXfrm>
        <a:off x="368723" y="4539580"/>
        <a:ext cx="7790706" cy="477684"/>
      </dsp:txXfrm>
    </dsp:sp>
    <dsp:sp modelId="{D94E552B-6571-4053-BF93-EE1186CEE57B}">
      <dsp:nvSpPr>
        <dsp:cNvPr id="0" name=""/>
        <dsp:cNvSpPr/>
      </dsp:nvSpPr>
      <dsp:spPr>
        <a:xfrm>
          <a:off x="70170" y="4479869"/>
          <a:ext cx="597105" cy="5971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20B09-7B3D-419B-8509-1A811F42C453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5A7A6-A570-4568-AAC8-BACE8AAD2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63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3EEA-35E9-490E-B099-BC8B2EC4D172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11B0-8DA6-49F2-97FE-A55484CF3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7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11B0-8DA6-49F2-97FE-A55484CF38B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10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36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4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39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124744"/>
            <a:ext cx="9144000" cy="54006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-1"/>
            <a:ext cx="9144000" cy="92727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/>
          <a:lstStyle>
            <a:lvl1pPr>
              <a:defRPr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117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34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00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969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4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08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3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7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W Park\Pictures\nature-beautiful-green-grass-backgrounds-powerpoint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4286" y="6525345"/>
            <a:ext cx="2514879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6228185" y="6525345"/>
            <a:ext cx="2942710" cy="30777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ko-KR" altLang="en-US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그래픽M" pitchFamily="18" charset="-127"/>
                <a:ea typeface="HY그래픽M" pitchFamily="18" charset="-127"/>
              </a:rPr>
              <a:t>나의 심리상담소</a:t>
            </a:r>
            <a:r>
              <a:rPr lang="en-US" altLang="ko-KR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그래픽M" pitchFamily="18" charset="-127"/>
                <a:ea typeface="HY그래픽M" pitchFamily="18" charset="-127"/>
              </a:rPr>
              <a:t>(</a:t>
            </a:r>
            <a:r>
              <a:rPr lang="ko-KR" altLang="en-US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그래픽M" pitchFamily="18" charset="-127"/>
                <a:ea typeface="HY그래픽M" pitchFamily="18" charset="-127"/>
              </a:rPr>
              <a:t>가제</a:t>
            </a:r>
            <a:r>
              <a:rPr lang="en-US" altLang="ko-KR" sz="2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그래픽M" pitchFamily="18" charset="-127"/>
                <a:ea typeface="HY그래픽M" pitchFamily="18" charset="-127"/>
              </a:rPr>
              <a:t>)</a:t>
            </a:r>
            <a:endParaRPr lang="en-US" altLang="ko-KR" sz="2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HY그래픽M" pitchFamily="18" charset="-127"/>
              <a:ea typeface="HY그래픽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62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헤드라인M" pitchFamily="18" charset="-127"/>
          <a:ea typeface="HY헤드라인M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나의 심리상담소</a:t>
            </a:r>
            <a:r>
              <a:rPr lang="en-US" altLang="ko-KR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(</a:t>
            </a:r>
            <a:r>
              <a:rPr lang="ko-KR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가제</a:t>
            </a:r>
            <a:r>
              <a:rPr lang="en-US" altLang="ko-KR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)</a:t>
            </a:r>
            <a:endParaRPr lang="ko-KR" alt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085184"/>
            <a:ext cx="6400800" cy="694928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팀명</a:t>
            </a:r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altLang="ko-K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: </a:t>
            </a:r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쇼 미 더 심리</a:t>
            </a:r>
            <a:endParaRPr lang="en-US" altLang="ko-K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87824" y="4005064"/>
            <a:ext cx="1080120" cy="9361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일시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:</a:t>
            </a:r>
          </a:p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장소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: </a:t>
            </a:r>
          </a:p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발표자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: 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67944" y="4005064"/>
            <a:ext cx="1944216" cy="9361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2016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년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6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월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일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KOSTA 1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강의실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이병걸</a:t>
            </a:r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87824" y="3501008"/>
            <a:ext cx="3024336" cy="5040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latin typeface="HY헤드라인M" pitchFamily="18" charset="-127"/>
                <a:ea typeface="HY헤드라인M" pitchFamily="18" charset="-127"/>
              </a:rPr>
              <a:t>중 간 발 표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210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UI Prototype</a:t>
            </a:r>
            <a:endParaRPr lang="ko-KR" altLang="en-US" dirty="0"/>
          </a:p>
        </p:txBody>
      </p:sp>
      <p:sp>
        <p:nvSpPr>
          <p:cNvPr id="4" name="평행 사변형 12"/>
          <p:cNvSpPr/>
          <p:nvPr/>
        </p:nvSpPr>
        <p:spPr>
          <a:xfrm>
            <a:off x="2208" y="1242029"/>
            <a:ext cx="2592399" cy="504056"/>
          </a:xfrm>
          <a:custGeom>
            <a:avLst/>
            <a:gdLst>
              <a:gd name="connsiteX0" fmla="*/ 0 w 3611188"/>
              <a:gd name="connsiteY0" fmla="*/ 720080 h 720080"/>
              <a:gd name="connsiteX1" fmla="*/ 180020 w 3611188"/>
              <a:gd name="connsiteY1" fmla="*/ 0 h 720080"/>
              <a:gd name="connsiteX2" fmla="*/ 3611188 w 3611188"/>
              <a:gd name="connsiteY2" fmla="*/ 0 h 720080"/>
              <a:gd name="connsiteX3" fmla="*/ 3431168 w 3611188"/>
              <a:gd name="connsiteY3" fmla="*/ 720080 h 720080"/>
              <a:gd name="connsiteX4" fmla="*/ 0 w 3611188"/>
              <a:gd name="connsiteY4" fmla="*/ 720080 h 720080"/>
              <a:gd name="connsiteX0" fmla="*/ 0 w 3433388"/>
              <a:gd name="connsiteY0" fmla="*/ 713730 h 720080"/>
              <a:gd name="connsiteX1" fmla="*/ 2220 w 3433388"/>
              <a:gd name="connsiteY1" fmla="*/ 0 h 720080"/>
              <a:gd name="connsiteX2" fmla="*/ 3433388 w 3433388"/>
              <a:gd name="connsiteY2" fmla="*/ 0 h 720080"/>
              <a:gd name="connsiteX3" fmla="*/ 3253368 w 3433388"/>
              <a:gd name="connsiteY3" fmla="*/ 720080 h 720080"/>
              <a:gd name="connsiteX4" fmla="*/ 0 w 3433388"/>
              <a:gd name="connsiteY4" fmla="*/ 71373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388" h="720080">
                <a:moveTo>
                  <a:pt x="0" y="713730"/>
                </a:moveTo>
                <a:lnTo>
                  <a:pt x="2220" y="0"/>
                </a:lnTo>
                <a:lnTo>
                  <a:pt x="3433388" y="0"/>
                </a:lnTo>
                <a:lnTo>
                  <a:pt x="3253368" y="720080"/>
                </a:lnTo>
                <a:lnTo>
                  <a:pt x="0" y="713730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로그인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회원가입</a:t>
            </a:r>
            <a:endParaRPr lang="ko-KR" alt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52" y="2357171"/>
            <a:ext cx="3816424" cy="237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57541"/>
            <a:ext cx="3874681" cy="237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3861539" y="2351346"/>
            <a:ext cx="288032" cy="1498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4005555" y="1853115"/>
            <a:ext cx="0" cy="4982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285475" y="1349059"/>
            <a:ext cx="1033446" cy="5040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635643" y="3185208"/>
            <a:ext cx="1558842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635896" y="5311243"/>
            <a:ext cx="1806552" cy="6380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레</a:t>
            </a:r>
            <a:r>
              <a:rPr lang="ko-KR" altLang="en-US" dirty="0" err="1" smtClean="0">
                <a:solidFill>
                  <a:schemeClr val="tx1"/>
                </a:solidFill>
              </a:rPr>
              <a:t>이어</a:t>
            </a:r>
            <a:r>
              <a:rPr lang="ko-KR" altLang="en-US" dirty="0" smtClean="0">
                <a:solidFill>
                  <a:schemeClr val="tx1"/>
                </a:solidFill>
              </a:rPr>
              <a:t> 팝업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21" name="꺾인 연결선 20"/>
          <p:cNvCxnSpPr>
            <a:stCxn id="16" idx="2"/>
            <a:endCxn id="22" idx="1"/>
          </p:cNvCxnSpPr>
          <p:nvPr/>
        </p:nvCxnSpPr>
        <p:spPr>
          <a:xfrm rot="16200000" flipH="1">
            <a:off x="2162993" y="4157359"/>
            <a:ext cx="1724974" cy="1220832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8388424" y="2357171"/>
            <a:ext cx="288032" cy="1498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8532440" y="1858940"/>
            <a:ext cx="0" cy="4982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524328" y="1354884"/>
            <a:ext cx="1321478" cy="5040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936171" y="2858070"/>
            <a:ext cx="1722401" cy="13743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꺾인 연결선 30"/>
          <p:cNvCxnSpPr>
            <a:stCxn id="30" idx="2"/>
            <a:endCxn id="22" idx="3"/>
          </p:cNvCxnSpPr>
          <p:nvPr/>
        </p:nvCxnSpPr>
        <p:spPr>
          <a:xfrm rot="5400000">
            <a:off x="5420992" y="4253881"/>
            <a:ext cx="1397837" cy="1354924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45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22" grpId="0" animBg="1"/>
      <p:bldP spid="27" grpId="0" animBg="1"/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UI Prototype</a:t>
            </a:r>
            <a:endParaRPr lang="ko-KR" altLang="en-US" dirty="0"/>
          </a:p>
        </p:txBody>
      </p:sp>
      <p:sp>
        <p:nvSpPr>
          <p:cNvPr id="4" name="평행 사변형 12"/>
          <p:cNvSpPr/>
          <p:nvPr/>
        </p:nvSpPr>
        <p:spPr>
          <a:xfrm>
            <a:off x="2208" y="1242029"/>
            <a:ext cx="3835086" cy="504056"/>
          </a:xfrm>
          <a:custGeom>
            <a:avLst/>
            <a:gdLst>
              <a:gd name="connsiteX0" fmla="*/ 0 w 3611188"/>
              <a:gd name="connsiteY0" fmla="*/ 720080 h 720080"/>
              <a:gd name="connsiteX1" fmla="*/ 180020 w 3611188"/>
              <a:gd name="connsiteY1" fmla="*/ 0 h 720080"/>
              <a:gd name="connsiteX2" fmla="*/ 3611188 w 3611188"/>
              <a:gd name="connsiteY2" fmla="*/ 0 h 720080"/>
              <a:gd name="connsiteX3" fmla="*/ 3431168 w 3611188"/>
              <a:gd name="connsiteY3" fmla="*/ 720080 h 720080"/>
              <a:gd name="connsiteX4" fmla="*/ 0 w 3611188"/>
              <a:gd name="connsiteY4" fmla="*/ 720080 h 720080"/>
              <a:gd name="connsiteX0" fmla="*/ 0 w 3433388"/>
              <a:gd name="connsiteY0" fmla="*/ 713730 h 720080"/>
              <a:gd name="connsiteX1" fmla="*/ 2220 w 3433388"/>
              <a:gd name="connsiteY1" fmla="*/ 0 h 720080"/>
              <a:gd name="connsiteX2" fmla="*/ 3433388 w 3433388"/>
              <a:gd name="connsiteY2" fmla="*/ 0 h 720080"/>
              <a:gd name="connsiteX3" fmla="*/ 3253368 w 3433388"/>
              <a:gd name="connsiteY3" fmla="*/ 720080 h 720080"/>
              <a:gd name="connsiteX4" fmla="*/ 0 w 3433388"/>
              <a:gd name="connsiteY4" fmla="*/ 71373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388" h="720080">
                <a:moveTo>
                  <a:pt x="0" y="713730"/>
                </a:moveTo>
                <a:lnTo>
                  <a:pt x="2220" y="0"/>
                </a:lnTo>
                <a:lnTo>
                  <a:pt x="3433388" y="0"/>
                </a:lnTo>
                <a:lnTo>
                  <a:pt x="3253368" y="720080"/>
                </a:lnTo>
                <a:lnTo>
                  <a:pt x="0" y="713730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공지사항 </a:t>
            </a:r>
            <a:r>
              <a:rPr lang="en-US" altLang="ko-KR" b="1" dirty="0" smtClean="0"/>
              <a:t>/ FAQ / </a:t>
            </a:r>
            <a:r>
              <a:rPr lang="ko-KR" altLang="en-US" b="1" dirty="0" smtClean="0"/>
              <a:t>온라인 상담</a:t>
            </a:r>
            <a:endParaRPr lang="ko-KR" alt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60504"/>
            <a:ext cx="3595688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195" y="1860504"/>
            <a:ext cx="3552824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411" y="4200013"/>
            <a:ext cx="3041298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09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UI Prototype</a:t>
            </a:r>
            <a:endParaRPr lang="ko-KR" altLang="en-US" dirty="0"/>
          </a:p>
        </p:txBody>
      </p:sp>
      <p:sp>
        <p:nvSpPr>
          <p:cNvPr id="4" name="평행 사변형 12"/>
          <p:cNvSpPr/>
          <p:nvPr/>
        </p:nvSpPr>
        <p:spPr>
          <a:xfrm>
            <a:off x="2208" y="1242029"/>
            <a:ext cx="3835086" cy="504056"/>
          </a:xfrm>
          <a:custGeom>
            <a:avLst/>
            <a:gdLst>
              <a:gd name="connsiteX0" fmla="*/ 0 w 3611188"/>
              <a:gd name="connsiteY0" fmla="*/ 720080 h 720080"/>
              <a:gd name="connsiteX1" fmla="*/ 180020 w 3611188"/>
              <a:gd name="connsiteY1" fmla="*/ 0 h 720080"/>
              <a:gd name="connsiteX2" fmla="*/ 3611188 w 3611188"/>
              <a:gd name="connsiteY2" fmla="*/ 0 h 720080"/>
              <a:gd name="connsiteX3" fmla="*/ 3431168 w 3611188"/>
              <a:gd name="connsiteY3" fmla="*/ 720080 h 720080"/>
              <a:gd name="connsiteX4" fmla="*/ 0 w 3611188"/>
              <a:gd name="connsiteY4" fmla="*/ 720080 h 720080"/>
              <a:gd name="connsiteX0" fmla="*/ 0 w 3433388"/>
              <a:gd name="connsiteY0" fmla="*/ 713730 h 720080"/>
              <a:gd name="connsiteX1" fmla="*/ 2220 w 3433388"/>
              <a:gd name="connsiteY1" fmla="*/ 0 h 720080"/>
              <a:gd name="connsiteX2" fmla="*/ 3433388 w 3433388"/>
              <a:gd name="connsiteY2" fmla="*/ 0 h 720080"/>
              <a:gd name="connsiteX3" fmla="*/ 3253368 w 3433388"/>
              <a:gd name="connsiteY3" fmla="*/ 720080 h 720080"/>
              <a:gd name="connsiteX4" fmla="*/ 0 w 3433388"/>
              <a:gd name="connsiteY4" fmla="*/ 71373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388" h="720080">
                <a:moveTo>
                  <a:pt x="0" y="713730"/>
                </a:moveTo>
                <a:lnTo>
                  <a:pt x="2220" y="0"/>
                </a:lnTo>
                <a:lnTo>
                  <a:pt x="3433388" y="0"/>
                </a:lnTo>
                <a:lnTo>
                  <a:pt x="3253368" y="720080"/>
                </a:lnTo>
                <a:lnTo>
                  <a:pt x="0" y="713730"/>
                </a:lnTo>
                <a:close/>
              </a:path>
            </a:pathLst>
          </a:cu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예약 시스템</a:t>
            </a:r>
            <a:endParaRPr lang="ko-KR" alt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4675135" cy="292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1403648" y="2924944"/>
            <a:ext cx="3168352" cy="1440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3" idx="3"/>
            <a:endCxn id="7" idx="1"/>
          </p:cNvCxnSpPr>
          <p:nvPr/>
        </p:nvCxnSpPr>
        <p:spPr>
          <a:xfrm>
            <a:off x="4572000" y="3645024"/>
            <a:ext cx="1224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796136" y="2852936"/>
            <a:ext cx="3024336" cy="158417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날짜와 시간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상담 방법을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정하면 상담자의 스케줄과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 정보를 확인하여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예약이 가능한 선생님을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화면에 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5271278"/>
            <a:ext cx="8712968" cy="672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-396552" y="-171400"/>
            <a:ext cx="9937104" cy="72008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1115616" y="1588339"/>
            <a:ext cx="6840760" cy="4113369"/>
            <a:chOff x="1043608" y="1494057"/>
            <a:chExt cx="6840760" cy="4113369"/>
          </a:xfrm>
        </p:grpSpPr>
        <p:sp>
          <p:nvSpPr>
            <p:cNvPr id="17" name="직사각형 16"/>
            <p:cNvSpPr/>
            <p:nvPr/>
          </p:nvSpPr>
          <p:spPr>
            <a:xfrm>
              <a:off x="1043608" y="1494057"/>
              <a:ext cx="6840760" cy="41133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A			B</a:t>
              </a:r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a			a</a:t>
              </a:r>
            </a:p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b</a:t>
              </a:r>
              <a:r>
                <a:rPr lang="en-US" altLang="ko-KR" sz="2400" dirty="0" smtClean="0">
                  <a:solidFill>
                    <a:schemeClr val="tx1"/>
                  </a:solidFill>
                </a:rPr>
                <a:t>			c</a:t>
              </a:r>
            </a:p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c			d</a:t>
              </a:r>
            </a:p>
            <a:p>
              <a:pPr algn="ctr"/>
              <a:endParaRPr lang="en-US" altLang="ko-KR" sz="2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a, c</a:t>
              </a:r>
            </a:p>
            <a:p>
              <a:pPr algn="ctr"/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a,  b,  c</a:t>
              </a:r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</a:rPr>
                <a:t>a, null, c</a:t>
              </a:r>
              <a:endParaRPr lang="en-US" altLang="ko-KR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547664" y="3645024"/>
              <a:ext cx="5760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4427984" y="1620960"/>
              <a:ext cx="0" cy="20162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547664" y="2276872"/>
              <a:ext cx="5760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547664" y="4293096"/>
              <a:ext cx="5760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457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29" grpId="0" animBg="1"/>
      <p:bldP spid="2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5-2. Sequence Diagram 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803765" cy="417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74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5-2. Sequence Diagram (</a:t>
            </a:r>
            <a:r>
              <a:rPr lang="ko-KR" altLang="en-US" dirty="0" smtClean="0"/>
              <a:t>예약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96753"/>
            <a:ext cx="5904656" cy="5063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5-4. Use Case Diagram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868244" cy="4812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29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DB Model (</a:t>
            </a:r>
            <a:r>
              <a:rPr lang="ko-KR" altLang="en-US" dirty="0" smtClean="0"/>
              <a:t>멤버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4464496" cy="41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평행 사변형 12"/>
          <p:cNvSpPr/>
          <p:nvPr/>
        </p:nvSpPr>
        <p:spPr>
          <a:xfrm>
            <a:off x="-36512" y="1412776"/>
            <a:ext cx="3888432" cy="504056"/>
          </a:xfrm>
          <a:custGeom>
            <a:avLst/>
            <a:gdLst>
              <a:gd name="connsiteX0" fmla="*/ 0 w 3611188"/>
              <a:gd name="connsiteY0" fmla="*/ 720080 h 720080"/>
              <a:gd name="connsiteX1" fmla="*/ 180020 w 3611188"/>
              <a:gd name="connsiteY1" fmla="*/ 0 h 720080"/>
              <a:gd name="connsiteX2" fmla="*/ 3611188 w 3611188"/>
              <a:gd name="connsiteY2" fmla="*/ 0 h 720080"/>
              <a:gd name="connsiteX3" fmla="*/ 3431168 w 3611188"/>
              <a:gd name="connsiteY3" fmla="*/ 720080 h 720080"/>
              <a:gd name="connsiteX4" fmla="*/ 0 w 3611188"/>
              <a:gd name="connsiteY4" fmla="*/ 720080 h 720080"/>
              <a:gd name="connsiteX0" fmla="*/ 0 w 3433388"/>
              <a:gd name="connsiteY0" fmla="*/ 713730 h 720080"/>
              <a:gd name="connsiteX1" fmla="*/ 2220 w 3433388"/>
              <a:gd name="connsiteY1" fmla="*/ 0 h 720080"/>
              <a:gd name="connsiteX2" fmla="*/ 3433388 w 3433388"/>
              <a:gd name="connsiteY2" fmla="*/ 0 h 720080"/>
              <a:gd name="connsiteX3" fmla="*/ 3253368 w 3433388"/>
              <a:gd name="connsiteY3" fmla="*/ 720080 h 720080"/>
              <a:gd name="connsiteX4" fmla="*/ 0 w 3433388"/>
              <a:gd name="connsiteY4" fmla="*/ 71373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388" h="720080">
                <a:moveTo>
                  <a:pt x="0" y="713730"/>
                </a:moveTo>
                <a:lnTo>
                  <a:pt x="2220" y="0"/>
                </a:lnTo>
                <a:lnTo>
                  <a:pt x="3433388" y="0"/>
                </a:lnTo>
                <a:lnTo>
                  <a:pt x="3253368" y="720080"/>
                </a:lnTo>
                <a:lnTo>
                  <a:pt x="0" y="71373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회원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내담자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상담자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치료자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관리자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52120" y="2996952"/>
            <a:ext cx="3096344" cy="5232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회원 정보 테이블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6173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 DB Model (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6" y="2708920"/>
            <a:ext cx="387413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57" y="2495550"/>
            <a:ext cx="4002845" cy="27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평행 사변형 12"/>
          <p:cNvSpPr/>
          <p:nvPr/>
        </p:nvSpPr>
        <p:spPr>
          <a:xfrm>
            <a:off x="-36512" y="1412776"/>
            <a:ext cx="2952328" cy="504056"/>
          </a:xfrm>
          <a:custGeom>
            <a:avLst/>
            <a:gdLst>
              <a:gd name="connsiteX0" fmla="*/ 0 w 3611188"/>
              <a:gd name="connsiteY0" fmla="*/ 720080 h 720080"/>
              <a:gd name="connsiteX1" fmla="*/ 180020 w 3611188"/>
              <a:gd name="connsiteY1" fmla="*/ 0 h 720080"/>
              <a:gd name="connsiteX2" fmla="*/ 3611188 w 3611188"/>
              <a:gd name="connsiteY2" fmla="*/ 0 h 720080"/>
              <a:gd name="connsiteX3" fmla="*/ 3431168 w 3611188"/>
              <a:gd name="connsiteY3" fmla="*/ 720080 h 720080"/>
              <a:gd name="connsiteX4" fmla="*/ 0 w 3611188"/>
              <a:gd name="connsiteY4" fmla="*/ 720080 h 720080"/>
              <a:gd name="connsiteX0" fmla="*/ 0 w 3433388"/>
              <a:gd name="connsiteY0" fmla="*/ 713730 h 720080"/>
              <a:gd name="connsiteX1" fmla="*/ 2220 w 3433388"/>
              <a:gd name="connsiteY1" fmla="*/ 0 h 720080"/>
              <a:gd name="connsiteX2" fmla="*/ 3433388 w 3433388"/>
              <a:gd name="connsiteY2" fmla="*/ 0 h 720080"/>
              <a:gd name="connsiteX3" fmla="*/ 3253368 w 3433388"/>
              <a:gd name="connsiteY3" fmla="*/ 720080 h 720080"/>
              <a:gd name="connsiteX4" fmla="*/ 0 w 3433388"/>
              <a:gd name="connsiteY4" fmla="*/ 71373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388" h="720080">
                <a:moveTo>
                  <a:pt x="0" y="713730"/>
                </a:moveTo>
                <a:lnTo>
                  <a:pt x="2220" y="0"/>
                </a:lnTo>
                <a:lnTo>
                  <a:pt x="3433388" y="0"/>
                </a:lnTo>
                <a:lnTo>
                  <a:pt x="3253368" y="720080"/>
                </a:lnTo>
                <a:lnTo>
                  <a:pt x="0" y="71373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온라인 상담 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 </a:t>
            </a:r>
            <a:r>
              <a:rPr lang="ko-KR" altLang="en-US" b="1" dirty="0"/>
              <a:t>공지사항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5389" y="5483170"/>
            <a:ext cx="3319129" cy="95410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온라인 상담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게시판 테이블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32772" y="5698613"/>
            <a:ext cx="3096344" cy="5232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공지 사항 테이블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155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DB Model</a:t>
            </a:r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489698"/>
            <a:ext cx="336950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64891"/>
            <a:ext cx="3388120" cy="2977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평행 사변형 12"/>
          <p:cNvSpPr/>
          <p:nvPr/>
        </p:nvSpPr>
        <p:spPr>
          <a:xfrm>
            <a:off x="-36512" y="1412776"/>
            <a:ext cx="2553193" cy="504056"/>
          </a:xfrm>
          <a:custGeom>
            <a:avLst/>
            <a:gdLst>
              <a:gd name="connsiteX0" fmla="*/ 0 w 3611188"/>
              <a:gd name="connsiteY0" fmla="*/ 720080 h 720080"/>
              <a:gd name="connsiteX1" fmla="*/ 180020 w 3611188"/>
              <a:gd name="connsiteY1" fmla="*/ 0 h 720080"/>
              <a:gd name="connsiteX2" fmla="*/ 3611188 w 3611188"/>
              <a:gd name="connsiteY2" fmla="*/ 0 h 720080"/>
              <a:gd name="connsiteX3" fmla="*/ 3431168 w 3611188"/>
              <a:gd name="connsiteY3" fmla="*/ 720080 h 720080"/>
              <a:gd name="connsiteX4" fmla="*/ 0 w 3611188"/>
              <a:gd name="connsiteY4" fmla="*/ 720080 h 720080"/>
              <a:gd name="connsiteX0" fmla="*/ 0 w 3433388"/>
              <a:gd name="connsiteY0" fmla="*/ 713730 h 720080"/>
              <a:gd name="connsiteX1" fmla="*/ 2220 w 3433388"/>
              <a:gd name="connsiteY1" fmla="*/ 0 h 720080"/>
              <a:gd name="connsiteX2" fmla="*/ 3433388 w 3433388"/>
              <a:gd name="connsiteY2" fmla="*/ 0 h 720080"/>
              <a:gd name="connsiteX3" fmla="*/ 3253368 w 3433388"/>
              <a:gd name="connsiteY3" fmla="*/ 720080 h 720080"/>
              <a:gd name="connsiteX4" fmla="*/ 0 w 3433388"/>
              <a:gd name="connsiteY4" fmla="*/ 71373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3388" h="720080">
                <a:moveTo>
                  <a:pt x="0" y="713730"/>
                </a:moveTo>
                <a:lnTo>
                  <a:pt x="2220" y="0"/>
                </a:lnTo>
                <a:lnTo>
                  <a:pt x="3433388" y="0"/>
                </a:lnTo>
                <a:lnTo>
                  <a:pt x="3253368" y="720080"/>
                </a:lnTo>
                <a:lnTo>
                  <a:pt x="0" y="71373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예약 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 스케줄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8139" y="5733256"/>
            <a:ext cx="3096344" cy="5232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예약 정보 테이블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933912" y="5698250"/>
            <a:ext cx="3382504" cy="5232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스케줄 정보 테이블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86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향후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 디자인 코딩</a:t>
            </a:r>
            <a:endParaRPr lang="en-US" altLang="ko-KR" dirty="0" smtClean="0"/>
          </a:p>
          <a:p>
            <a:r>
              <a:rPr lang="ko-KR" altLang="en-US" dirty="0" smtClean="0"/>
              <a:t>각 페이지 </a:t>
            </a:r>
            <a:r>
              <a:rPr lang="ko-KR" altLang="en-US" dirty="0"/>
              <a:t>링크</a:t>
            </a:r>
          </a:p>
          <a:p>
            <a:r>
              <a:rPr lang="ko-KR" altLang="en-US" dirty="0"/>
              <a:t>외부 </a:t>
            </a:r>
            <a:r>
              <a:rPr lang="en-US" altLang="ko-KR" dirty="0"/>
              <a:t>API </a:t>
            </a:r>
            <a:r>
              <a:rPr lang="ko-KR" altLang="en-US" dirty="0"/>
              <a:t>작업 </a:t>
            </a:r>
            <a:r>
              <a:rPr lang="ko-KR" altLang="en-US" dirty="0" smtClean="0"/>
              <a:t>마무리</a:t>
            </a:r>
            <a:endParaRPr lang="en-US" altLang="ko-KR" dirty="0" smtClean="0"/>
          </a:p>
          <a:p>
            <a:r>
              <a:rPr lang="ko-KR" altLang="en-US" dirty="0" smtClean="0"/>
              <a:t>예약</a:t>
            </a:r>
            <a:r>
              <a:rPr lang="en-US" altLang="ko-KR" dirty="0" smtClean="0"/>
              <a:t>-</a:t>
            </a:r>
            <a:r>
              <a:rPr lang="ko-KR" altLang="en-US" dirty="0" smtClean="0"/>
              <a:t>결제 시스템 연동 및 마무리</a:t>
            </a:r>
            <a:endParaRPr lang="ko-KR" altLang="en-US" dirty="0"/>
          </a:p>
          <a:p>
            <a:r>
              <a:rPr lang="ko-KR" altLang="en-US" dirty="0" smtClean="0"/>
              <a:t>채팅 시스템 적용</a:t>
            </a:r>
            <a:endParaRPr lang="en-US" altLang="ko-KR" dirty="0" smtClean="0"/>
          </a:p>
          <a:p>
            <a:r>
              <a:rPr lang="en-US" altLang="ko-KR" dirty="0" smtClean="0"/>
              <a:t>transaction</a:t>
            </a:r>
          </a:p>
          <a:p>
            <a:r>
              <a:rPr lang="en-US" altLang="ko-KR" dirty="0" smtClean="0"/>
              <a:t>Refactoring</a:t>
            </a:r>
            <a:endParaRPr lang="en-US" altLang="ko-KR" dirty="0"/>
          </a:p>
          <a:p>
            <a:r>
              <a:rPr lang="ko-KR" altLang="en-US" dirty="0"/>
              <a:t>기타 추가</a:t>
            </a:r>
            <a:r>
              <a:rPr lang="en-US" altLang="ko-KR" dirty="0"/>
              <a:t>…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90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차 </a:t>
            </a:r>
            <a:r>
              <a:rPr lang="ko-KR" altLang="en-US" b="1" dirty="0" err="1" smtClean="0"/>
              <a:t>례</a:t>
            </a:r>
            <a:endParaRPr lang="ko-KR" altLang="en-US" b="1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730890"/>
              </p:ext>
            </p:extLst>
          </p:nvPr>
        </p:nvGraphicFramePr>
        <p:xfrm>
          <a:off x="457200" y="1125538"/>
          <a:ext cx="8229600" cy="5256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/>
          <p:cNvSpPr/>
          <p:nvPr/>
        </p:nvSpPr>
        <p:spPr>
          <a:xfrm>
            <a:off x="463494" y="1325031"/>
            <a:ext cx="6845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463494" y="5634960"/>
            <a:ext cx="6845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b="1" dirty="0" smtClean="0"/>
              <a:t>7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905454" y="2033691"/>
            <a:ext cx="6845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1134054" y="2765211"/>
            <a:ext cx="6845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b="1" dirty="0" smtClean="0"/>
              <a:t>3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1210254" y="3466251"/>
            <a:ext cx="6845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b="1" dirty="0" smtClean="0"/>
              <a:t>4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1141674" y="4197771"/>
            <a:ext cx="6845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b="1" dirty="0"/>
              <a:t>5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905454" y="4914051"/>
            <a:ext cx="684584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b="1" dirty="0" smtClean="0"/>
              <a:t>6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884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9672" y="980729"/>
            <a:ext cx="3454152" cy="1008112"/>
          </a:xfrm>
        </p:spPr>
        <p:txBody>
          <a:bodyPr/>
          <a:lstStyle/>
          <a:p>
            <a:r>
              <a:rPr lang="ko-KR" altLang="en-US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감사합니다</a:t>
            </a:r>
            <a:r>
              <a:rPr lang="en-US" altLang="ko-KR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.</a:t>
            </a:r>
            <a:endParaRPr lang="ko-KR" alt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599306"/>
              </p:ext>
            </p:extLst>
          </p:nvPr>
        </p:nvGraphicFramePr>
        <p:xfrm>
          <a:off x="395536" y="2276872"/>
          <a:ext cx="8496944" cy="381642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78994"/>
                <a:gridCol w="1713294"/>
                <a:gridCol w="5904656"/>
              </a:tblGrid>
              <a:tr h="5325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구    분</a:t>
                      </a:r>
                      <a:endParaRPr lang="ko-KR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출    처    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48814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/>
                        <a:t>Spring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JSP2.2&amp;Servlet3.0 / </a:t>
                      </a:r>
                      <a:r>
                        <a:rPr lang="ko-KR" altLang="en-US" sz="1600" dirty="0" err="1" smtClean="0">
                          <a:solidFill>
                            <a:srgbClr val="FF0000"/>
                          </a:solidFill>
                        </a:rPr>
                        <a:t>혜지원</a:t>
                      </a:r>
                      <a:endParaRPr lang="en-US" altLang="ko-KR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8814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CSS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https://opentutorials.org/course/45</a:t>
                      </a:r>
                    </a:p>
                  </a:txBody>
                  <a:tcPr/>
                </a:tc>
              </a:tr>
              <a:tr h="48814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/>
                        <a:t>jQuery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http://www.w3schools.com/jquery/</a:t>
                      </a:r>
                    </a:p>
                  </a:txBody>
                  <a:tcPr/>
                </a:tc>
              </a:tr>
              <a:tr h="48814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bootstrap</a:t>
                      </a:r>
                      <a:endParaRPr lang="ko-KR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http://bootstrapk.com/javascript/#carousel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431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외부</a:t>
                      </a:r>
                      <a:r>
                        <a:rPr lang="en-US" altLang="ko-KR" sz="1600" b="1" dirty="0" smtClean="0"/>
                        <a:t>API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결제</a:t>
                      </a:r>
                      <a:endParaRPr lang="en-US" altLang="ko-KR" sz="1600" b="1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/>
                        <a:t>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http://www.highcharts.com     http://dart.fss.or.kr/dsap001/guide.do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88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/>
                        <a:t>기타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Chatting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http://livetools.uiparade.com/button-builder.html#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1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1. </a:t>
            </a:r>
            <a:r>
              <a:rPr lang="ko-KR" altLang="en-US" dirty="0" smtClean="0"/>
              <a:t>개 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 smtClean="0"/>
              <a:t>배경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원격 진료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상담이 필요한 대부분의 사람들에게 검사비가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너무 비쌈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자신의 문제를 외부에 노출하고 싶지 않음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신체 장애가 있을 경우 상담 센터 방문이 어려움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b="1" dirty="0" smtClean="0"/>
              <a:t>기대 효과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현재 불가능한 상황이 가능해짐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검사비</a:t>
            </a:r>
            <a:r>
              <a:rPr lang="ko-KR" altLang="en-US" dirty="0" smtClean="0"/>
              <a:t> 절</a:t>
            </a:r>
            <a:r>
              <a:rPr lang="ko-KR" altLang="en-US" dirty="0"/>
              <a:t>감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간편 상담 가능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잠재시장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143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1. </a:t>
            </a:r>
            <a:r>
              <a:rPr lang="ko-KR" altLang="en-US" dirty="0" smtClean="0"/>
              <a:t>개 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벤치마킹 대상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심리상담센터 </a:t>
            </a:r>
            <a:r>
              <a:rPr lang="ko-KR" altLang="en-US" dirty="0" err="1" smtClean="0"/>
              <a:t>헬로스마일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5756895" cy="4007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21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1. </a:t>
            </a:r>
            <a:r>
              <a:rPr lang="ko-KR" altLang="en-US" dirty="0" smtClean="0"/>
              <a:t>개 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조직도</a:t>
            </a:r>
            <a:endParaRPr lang="en-US" altLang="ko-KR" b="1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331640" y="1416410"/>
            <a:ext cx="6480720" cy="2160240"/>
            <a:chOff x="1331640" y="1416410"/>
            <a:chExt cx="6480720" cy="2160240"/>
          </a:xfrm>
        </p:grpSpPr>
        <p:sp>
          <p:nvSpPr>
            <p:cNvPr id="4" name="직사각형 3"/>
            <p:cNvSpPr/>
            <p:nvPr/>
          </p:nvSpPr>
          <p:spPr>
            <a:xfrm>
              <a:off x="3864207" y="1416410"/>
              <a:ext cx="1327699" cy="46441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팀장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: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이병걸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50336" y="2465003"/>
              <a:ext cx="1944216" cy="2160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예약 시스템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31640" y="2420888"/>
              <a:ext cx="1944216" cy="2160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회원정보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/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게시판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/ 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로그인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868144" y="2465003"/>
              <a:ext cx="1944216" cy="2160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채팅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 smtClean="0">
                  <a:solidFill>
                    <a:schemeClr val="tx1"/>
                  </a:solidFill>
                </a:rPr>
                <a:t>자료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/>
            <p:cNvCxnSpPr>
              <a:stCxn id="4" idx="2"/>
              <a:endCxn id="8" idx="0"/>
            </p:cNvCxnSpPr>
            <p:nvPr/>
          </p:nvCxnSpPr>
          <p:spPr>
            <a:xfrm flipH="1">
              <a:off x="4522444" y="1880828"/>
              <a:ext cx="5613" cy="5841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endCxn id="10" idx="0"/>
            </p:cNvCxnSpPr>
            <p:nvPr/>
          </p:nvCxnSpPr>
          <p:spPr>
            <a:xfrm>
              <a:off x="3851920" y="2172915"/>
              <a:ext cx="2988332" cy="292088"/>
            </a:xfrm>
            <a:prstGeom prst="bentConnector2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endCxn id="9" idx="0"/>
            </p:cNvCxnSpPr>
            <p:nvPr/>
          </p:nvCxnSpPr>
          <p:spPr>
            <a:xfrm rot="10800000" flipV="1">
              <a:off x="2303748" y="2172914"/>
              <a:ext cx="2722752" cy="247973"/>
            </a:xfrm>
            <a:prstGeom prst="bentConnector2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4024001" y="2928578"/>
              <a:ext cx="1008112" cy="648072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최예람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김준</a:t>
              </a:r>
              <a:r>
                <a:rPr lang="ko-KR" altLang="en-US" sz="1200" dirty="0">
                  <a:solidFill>
                    <a:schemeClr val="tx1"/>
                  </a:solidFill>
                </a:rPr>
                <a:t>호</a:t>
              </a:r>
              <a:endParaRPr lang="ko-KR" altLang="en-US" sz="1200" dirty="0"/>
            </a:p>
          </p:txBody>
        </p:sp>
        <p:cxnSp>
          <p:nvCxnSpPr>
            <p:cNvPr id="21" name="직선 연결선 20"/>
            <p:cNvCxnSpPr>
              <a:stCxn id="19" idx="3"/>
              <a:endCxn id="19" idx="1"/>
            </p:cNvCxnSpPr>
            <p:nvPr/>
          </p:nvCxnSpPr>
          <p:spPr>
            <a:xfrm flipH="1">
              <a:off x="4024001" y="3252614"/>
              <a:ext cx="10081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8" idx="2"/>
              <a:endCxn id="19" idx="0"/>
            </p:cNvCxnSpPr>
            <p:nvPr/>
          </p:nvCxnSpPr>
          <p:spPr>
            <a:xfrm>
              <a:off x="4522444" y="2681027"/>
              <a:ext cx="5613" cy="24755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1799692" y="2928578"/>
              <a:ext cx="1008112" cy="648072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김욱</a:t>
              </a:r>
              <a:r>
                <a:rPr lang="ko-KR" altLang="en-US" sz="1200" dirty="0">
                  <a:solidFill>
                    <a:schemeClr val="tx1"/>
                  </a:solidFill>
                </a:rPr>
                <a:t>재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김대국</a:t>
              </a:r>
              <a:endParaRPr lang="ko-KR" altLang="en-US" sz="1200" dirty="0"/>
            </a:p>
          </p:txBody>
        </p:sp>
        <p:cxnSp>
          <p:nvCxnSpPr>
            <p:cNvPr id="29" name="직선 연결선 28"/>
            <p:cNvCxnSpPr>
              <a:stCxn id="28" idx="3"/>
              <a:endCxn id="28" idx="1"/>
            </p:cNvCxnSpPr>
            <p:nvPr/>
          </p:nvCxnSpPr>
          <p:spPr>
            <a:xfrm flipH="1">
              <a:off x="1799692" y="3252614"/>
              <a:ext cx="10081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/>
          </p:nvSpPr>
          <p:spPr>
            <a:xfrm>
              <a:off x="6336196" y="2928578"/>
              <a:ext cx="1008112" cy="648072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박준우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/>
            <p:cNvCxnSpPr>
              <a:stCxn id="10" idx="2"/>
              <a:endCxn id="30" idx="0"/>
            </p:cNvCxnSpPr>
            <p:nvPr/>
          </p:nvCxnSpPr>
          <p:spPr>
            <a:xfrm>
              <a:off x="6840252" y="2681027"/>
              <a:ext cx="0" cy="24755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9" idx="2"/>
              <a:endCxn id="28" idx="0"/>
            </p:cNvCxnSpPr>
            <p:nvPr/>
          </p:nvCxnSpPr>
          <p:spPr>
            <a:xfrm>
              <a:off x="2303748" y="2636912"/>
              <a:ext cx="0" cy="2916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92" y="3717032"/>
            <a:ext cx="5579592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40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1. </a:t>
            </a:r>
            <a:r>
              <a:rPr lang="ko-KR" altLang="en-US" dirty="0" smtClean="0"/>
              <a:t>개 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1" dirty="0" smtClean="0"/>
              <a:t>Customer</a:t>
            </a:r>
          </a:p>
          <a:p>
            <a:pPr lvl="1"/>
            <a:r>
              <a:rPr lang="ko-KR" altLang="en-US" b="1" dirty="0" smtClean="0"/>
              <a:t>이해관계자 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심리상담 전문가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기회 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온라인 심리상담 사이트</a:t>
            </a:r>
            <a:endParaRPr lang="en-US" altLang="ko-KR" dirty="0" smtClean="0"/>
          </a:p>
          <a:p>
            <a:pPr lvl="1"/>
            <a:endParaRPr lang="en-US" altLang="ko-KR" b="1" dirty="0"/>
          </a:p>
          <a:p>
            <a:r>
              <a:rPr lang="en-US" altLang="ko-KR" b="1" dirty="0" smtClean="0"/>
              <a:t>Solution</a:t>
            </a:r>
          </a:p>
          <a:p>
            <a:pPr lvl="1"/>
            <a:r>
              <a:rPr lang="ko-KR" altLang="en-US" b="1" dirty="0" smtClean="0"/>
              <a:t>요구사항</a:t>
            </a:r>
            <a:endParaRPr lang="en-US" altLang="ko-KR" b="1" dirty="0" smtClean="0"/>
          </a:p>
          <a:p>
            <a:pPr lvl="2"/>
            <a:r>
              <a:rPr lang="ko-KR" altLang="en-US" dirty="0" smtClean="0"/>
              <a:t>상담전문가의 개인 정보 보호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내원이</a:t>
            </a:r>
            <a:r>
              <a:rPr lang="ko-KR" altLang="en-US" dirty="0" smtClean="0"/>
              <a:t> 어려운 사람들을 위한 상담 기회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내담자의 프라이버시 보호</a:t>
            </a:r>
            <a:endParaRPr lang="en-US" altLang="ko-KR" dirty="0" smtClean="0"/>
          </a:p>
          <a:p>
            <a:pPr lvl="1"/>
            <a:r>
              <a:rPr lang="en-US" altLang="ko-KR" b="1" dirty="0" smtClean="0"/>
              <a:t>SW System</a:t>
            </a:r>
          </a:p>
          <a:p>
            <a:pPr lvl="2"/>
            <a:r>
              <a:rPr lang="ko-KR" altLang="en-US" dirty="0" smtClean="0"/>
              <a:t>웹사이트 상에서 예약</a:t>
            </a:r>
            <a:r>
              <a:rPr lang="en-US" altLang="ko-KR" dirty="0" smtClean="0"/>
              <a:t>-</a:t>
            </a:r>
            <a:r>
              <a:rPr lang="ko-KR" altLang="en-US" dirty="0" smtClean="0"/>
              <a:t>결제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웹사이트 상에서 자료 전송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웹사이트 상으로 상담</a:t>
            </a:r>
            <a:r>
              <a:rPr lang="en-US" altLang="ko-KR" dirty="0" smtClean="0"/>
              <a:t>(</a:t>
            </a:r>
            <a:r>
              <a:rPr lang="ko-KR" altLang="en-US" dirty="0" smtClean="0"/>
              <a:t>채팅</a:t>
            </a:r>
            <a:r>
              <a:rPr lang="en-US" altLang="ko-KR" dirty="0" smtClean="0"/>
              <a:t>)</a:t>
            </a:r>
            <a:r>
              <a:rPr lang="ko-KR" altLang="en-US" dirty="0" smtClean="0"/>
              <a:t>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800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1. </a:t>
            </a:r>
            <a:r>
              <a:rPr lang="ko-KR" altLang="en-US" dirty="0" smtClean="0"/>
              <a:t>개 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92500"/>
          </a:bodyPr>
          <a:lstStyle/>
          <a:p>
            <a:r>
              <a:rPr lang="en-US" altLang="ko-KR" b="1" dirty="0" smtClean="0"/>
              <a:t>Endeavor</a:t>
            </a:r>
          </a:p>
          <a:p>
            <a:pPr lvl="1"/>
            <a:r>
              <a:rPr lang="ko-KR" altLang="en-US" b="1" dirty="0" smtClean="0"/>
              <a:t>팀 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조직도 참조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작업방식 </a:t>
            </a:r>
            <a:r>
              <a:rPr lang="en-US" altLang="ko-KR" b="1" dirty="0" smtClean="0"/>
              <a:t>:</a:t>
            </a:r>
            <a:r>
              <a:rPr lang="en-US" altLang="ko-KR" dirty="0" smtClean="0"/>
              <a:t> </a:t>
            </a:r>
            <a:r>
              <a:rPr lang="ko-KR" altLang="en-US" u="sng" dirty="0" smtClean="0"/>
              <a:t>애자일 기법</a:t>
            </a:r>
            <a:endParaRPr lang="en-US" altLang="ko-KR" u="sng" dirty="0" smtClean="0"/>
          </a:p>
          <a:p>
            <a:pPr lvl="2"/>
            <a:r>
              <a:rPr lang="ko-KR" altLang="en-US" dirty="0"/>
              <a:t>최소한의 기능 →  점진적 추가</a:t>
            </a:r>
          </a:p>
          <a:p>
            <a:pPr lvl="2"/>
            <a:r>
              <a:rPr lang="ko-KR" altLang="en-US" dirty="0"/>
              <a:t>멤버들간의 협업을 중시</a:t>
            </a:r>
          </a:p>
          <a:p>
            <a:pPr lvl="2"/>
            <a:r>
              <a:rPr lang="ko-KR" altLang="en-US" dirty="0"/>
              <a:t>멤버 간 엄격한 역할 구분이 </a:t>
            </a:r>
            <a:r>
              <a:rPr lang="ko-KR" altLang="en-US" dirty="0" smtClean="0"/>
              <a:t>없음</a:t>
            </a:r>
            <a:endParaRPr lang="en-US" altLang="ko-KR" dirty="0"/>
          </a:p>
          <a:p>
            <a:pPr lvl="2"/>
            <a:r>
              <a:rPr lang="ko-KR" altLang="en-US" dirty="0" smtClean="0"/>
              <a:t>매일 회의 </a:t>
            </a:r>
            <a:r>
              <a:rPr lang="en-US" altLang="ko-KR" dirty="0" smtClean="0"/>
              <a:t>: </a:t>
            </a:r>
            <a:r>
              <a:rPr lang="ko-KR" altLang="en-US" dirty="0"/>
              <a:t>진행사항을 실시간으로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작업</a:t>
            </a:r>
            <a:endParaRPr lang="en-US" altLang="ko-KR" b="1" dirty="0" smtClean="0"/>
          </a:p>
          <a:p>
            <a:pPr lvl="2"/>
            <a:r>
              <a:rPr lang="ko-KR" altLang="en-US" dirty="0" smtClean="0"/>
              <a:t>기본 업무 구분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예약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채팅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DB </a:t>
            </a:r>
            <a:r>
              <a:rPr lang="ko-KR" altLang="en-US" dirty="0" smtClean="0"/>
              <a:t>작성 및 알고리즘 작성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 팀원 참가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특정 작업이 진척되거나 문제 생길 경우 팀원간 협조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231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b="1" dirty="0"/>
              <a:t>OS</a:t>
            </a:r>
            <a:r>
              <a:rPr lang="en-US" altLang="ko-KR" dirty="0"/>
              <a:t> : Window 7.0 </a:t>
            </a:r>
            <a:r>
              <a:rPr lang="ko-KR" altLang="en-US" dirty="0"/>
              <a:t>이상</a:t>
            </a:r>
          </a:p>
          <a:p>
            <a:endParaRPr lang="ko-KR" altLang="en-US" dirty="0"/>
          </a:p>
          <a:p>
            <a:r>
              <a:rPr lang="en-US" altLang="ko-KR" b="1" dirty="0"/>
              <a:t>DB</a:t>
            </a:r>
            <a:r>
              <a:rPr lang="en-US" altLang="ko-KR" dirty="0"/>
              <a:t> : Oracle 10g/11g</a:t>
            </a:r>
          </a:p>
          <a:p>
            <a:endParaRPr lang="en-US" altLang="ko-KR" dirty="0"/>
          </a:p>
          <a:p>
            <a:r>
              <a:rPr lang="en-US" altLang="ko-KR" b="1" dirty="0"/>
              <a:t>WAS</a:t>
            </a:r>
            <a:r>
              <a:rPr lang="en-US" altLang="ko-KR" dirty="0"/>
              <a:t> : Tomcat 8.0</a:t>
            </a:r>
          </a:p>
          <a:p>
            <a:endParaRPr lang="en-US" altLang="ko-KR" dirty="0"/>
          </a:p>
          <a:p>
            <a:r>
              <a:rPr lang="en-US" altLang="ko-KR" b="1" dirty="0"/>
              <a:t>IDE tools </a:t>
            </a:r>
            <a:r>
              <a:rPr lang="en-US" altLang="ko-KR" dirty="0"/>
              <a:t>: Eclipse Mars (4.5.0)</a:t>
            </a:r>
          </a:p>
          <a:p>
            <a:endParaRPr lang="en-US" altLang="ko-KR" dirty="0"/>
          </a:p>
          <a:p>
            <a:r>
              <a:rPr lang="en-US" altLang="ko-KR" b="1" dirty="0"/>
              <a:t>Language </a:t>
            </a:r>
            <a:r>
              <a:rPr lang="en-US" altLang="ko-KR" dirty="0"/>
              <a:t>: Java / JSP/Servlet / </a:t>
            </a:r>
            <a:r>
              <a:rPr lang="en-US" altLang="ko-KR" dirty="0" smtClean="0"/>
              <a:t>JS/CSS/</a:t>
            </a:r>
            <a:r>
              <a:rPr lang="en-US" altLang="ko-KR" dirty="0" err="1" smtClean="0"/>
              <a:t>jQuery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and MS Office, Paint </a:t>
            </a:r>
            <a:r>
              <a:rPr lang="en-US" altLang="ko-KR" dirty="0" smtClean="0"/>
              <a:t>Brush    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77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Milestone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38" y="1196752"/>
            <a:ext cx="7128792" cy="5248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</TotalTime>
  <Words>444</Words>
  <Application>Microsoft Office PowerPoint</Application>
  <PresentationFormat>화면 슬라이드 쇼(4:3)</PresentationFormat>
  <Paragraphs>156</Paragraphs>
  <Slides>20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나의 심리상담소(가제)</vt:lpstr>
      <vt:lpstr>차 례</vt:lpstr>
      <vt:lpstr>1. 개 요</vt:lpstr>
      <vt:lpstr>1. 개 요 (계속)</vt:lpstr>
      <vt:lpstr>1. 개 요 (계속)</vt:lpstr>
      <vt:lpstr>1. 개 요 (계속)</vt:lpstr>
      <vt:lpstr>1. 개 요 (계속)</vt:lpstr>
      <vt:lpstr>2. 개발 환경</vt:lpstr>
      <vt:lpstr>3. Milestone</vt:lpstr>
      <vt:lpstr>4. UI Prototype</vt:lpstr>
      <vt:lpstr>4. UI Prototype</vt:lpstr>
      <vt:lpstr>4. UI Prototype</vt:lpstr>
      <vt:lpstr>5-2. Sequence Diagram (로그인)</vt:lpstr>
      <vt:lpstr>5-2. Sequence Diagram (예약)</vt:lpstr>
      <vt:lpstr>5-4. Use Case Diagram</vt:lpstr>
      <vt:lpstr>6. DB Model (멤버)</vt:lpstr>
      <vt:lpstr>6. DB Model (게시판)</vt:lpstr>
      <vt:lpstr>6. DB Model</vt:lpstr>
      <vt:lpstr>7. 향후 계획</vt:lpstr>
      <vt:lpstr>감사합니다.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이병걸</cp:lastModifiedBy>
  <cp:revision>68</cp:revision>
  <dcterms:created xsi:type="dcterms:W3CDTF">2006-10-05T04:04:58Z</dcterms:created>
  <dcterms:modified xsi:type="dcterms:W3CDTF">2016-06-03T01:18:49Z</dcterms:modified>
</cp:coreProperties>
</file>