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3" r:id="rId8"/>
    <p:sldId id="270" r:id="rId9"/>
    <p:sldId id="267" r:id="rId10"/>
    <p:sldId id="264" r:id="rId11"/>
    <p:sldId id="266" r:id="rId12"/>
    <p:sldId id="271" r:id="rId13"/>
    <p:sldId id="274" r:id="rId14"/>
    <p:sldId id="273" r:id="rId15"/>
    <p:sldId id="272" r:id="rId16"/>
    <p:sldId id="275" r:id="rId17"/>
    <p:sldId id="26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5C7"/>
    <a:srgbClr val="BEE4D7"/>
    <a:srgbClr val="96E8A4"/>
    <a:srgbClr val="3ABDC0"/>
    <a:srgbClr val="49B18E"/>
    <a:srgbClr val="FABE00"/>
    <a:srgbClr val="EEB500"/>
    <a:srgbClr val="CCD6D5"/>
    <a:srgbClr val="03492D"/>
    <a:srgbClr val="286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2015-10-02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2015-10-02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2015-10-02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27F-4561-42D6-BE6D-746DF451A61A}" type="datetimeFigureOut">
              <a:rPr lang="ko-KR" altLang="en-US" smtClean="0"/>
              <a:pPr/>
              <a:t>2015-10-02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927F-4561-42D6-BE6D-746DF451A61A}" type="datetimeFigureOut">
              <a:rPr lang="ko-KR" altLang="en-US" smtClean="0"/>
              <a:pPr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ADC2-1DC1-4DD3-A799-D52F33B19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1_realEuka\자료\webProject\첫 프로젝트_STEP\SteP자료모음\img\tumblr_mzzr7n7idZ1st5lhmo1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1142984"/>
            <a:ext cx="9144000" cy="2000264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Come with me!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600" b="1" dirty="0" smtClean="0">
                <a:solidFill>
                  <a:srgbClr val="50617C"/>
                </a:solidFill>
              </a:rPr>
              <a:t>유성현</a:t>
            </a:r>
            <a:r>
              <a:rPr lang="en-US" altLang="ko-KR" sz="1600" b="1" dirty="0" smtClean="0">
                <a:solidFill>
                  <a:srgbClr val="50617C"/>
                </a:solidFill>
              </a:rPr>
              <a:t>, </a:t>
            </a:r>
            <a:r>
              <a:rPr lang="ko-KR" altLang="en-US" sz="1600" b="1" dirty="0" smtClean="0">
                <a:solidFill>
                  <a:srgbClr val="50617C"/>
                </a:solidFill>
              </a:rPr>
              <a:t>김예현</a:t>
            </a:r>
            <a:r>
              <a:rPr lang="en-US" altLang="ko-KR" sz="1600" b="1" dirty="0" smtClean="0">
                <a:solidFill>
                  <a:srgbClr val="50617C"/>
                </a:solidFill>
              </a:rPr>
              <a:t>, </a:t>
            </a:r>
            <a:r>
              <a:rPr lang="ko-KR" altLang="en-US" sz="1600" b="1" dirty="0" smtClean="0">
                <a:solidFill>
                  <a:srgbClr val="50617C"/>
                </a:solidFill>
              </a:rPr>
              <a:t>이종민</a:t>
            </a:r>
            <a:r>
              <a:rPr lang="en-US" altLang="ko-KR" sz="1600" b="1" dirty="0" smtClean="0">
                <a:solidFill>
                  <a:srgbClr val="50617C"/>
                </a:solidFill>
              </a:rPr>
              <a:t>, </a:t>
            </a:r>
            <a:r>
              <a:rPr lang="ko-KR" altLang="en-US" sz="1600" b="1" dirty="0" smtClean="0">
                <a:solidFill>
                  <a:srgbClr val="50617C"/>
                </a:solidFill>
              </a:rPr>
              <a:t>김성민</a:t>
            </a:r>
            <a:r>
              <a:rPr lang="en-US" altLang="ko-KR" sz="1600" b="1" dirty="0" smtClean="0">
                <a:solidFill>
                  <a:srgbClr val="50617C"/>
                </a:solidFill>
              </a:rPr>
              <a:t>, </a:t>
            </a:r>
            <a:r>
              <a:rPr lang="ko-KR" altLang="en-US" sz="1600" b="1" dirty="0" err="1" smtClean="0">
                <a:solidFill>
                  <a:srgbClr val="50617C"/>
                </a:solidFill>
              </a:rPr>
              <a:t>김도협</a:t>
            </a:r>
            <a:r>
              <a:rPr lang="en-US" altLang="ko-KR" sz="1600" b="1" dirty="0" smtClean="0">
                <a:solidFill>
                  <a:srgbClr val="50617C"/>
                </a:solidFill>
              </a:rPr>
              <a:t>, </a:t>
            </a:r>
            <a:r>
              <a:rPr lang="ko-KR" altLang="en-US" sz="1600" b="1" dirty="0" smtClean="0">
                <a:solidFill>
                  <a:srgbClr val="50617C"/>
                </a:solidFill>
              </a:rPr>
              <a:t>박상현</a:t>
            </a:r>
            <a:endParaRPr lang="ko-KR" altLang="en-US" sz="1600" b="1" dirty="0">
              <a:solidFill>
                <a:srgbClr val="5061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4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구현 된 기능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490420" y="3535878"/>
            <a:ext cx="2281380" cy="632361"/>
          </a:xfrm>
          <a:prstGeom prst="roundRect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04952" y="3526427"/>
            <a:ext cx="2255079" cy="632361"/>
          </a:xfrm>
          <a:prstGeom prst="roundRect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25337" y="3526425"/>
            <a:ext cx="2250919" cy="63236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회원관</a:t>
            </a:r>
            <a:r>
              <a:rPr lang="ko-KR" altLang="en-US" dirty="0"/>
              <a:t>리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715140" y="3526426"/>
            <a:ext cx="1879574" cy="63236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1403049" y="3429000"/>
            <a:ext cx="144254" cy="106878"/>
          </a:xfrm>
          <a:prstGeom prst="triangle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5675106" y="3429000"/>
            <a:ext cx="385465" cy="20430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flipV="1">
            <a:off x="7886049" y="4154026"/>
            <a:ext cx="167381" cy="12109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flipV="1">
            <a:off x="3776166" y="4168239"/>
            <a:ext cx="209284" cy="106878"/>
          </a:xfrm>
          <a:prstGeom prst="triangle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8351" y="450912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  <a:endParaRPr lang="ko-KR" altLang="en-US" sz="48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4031" y="238589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6154" y="450912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  <a:endParaRPr lang="ko-KR" altLang="en-US" sz="48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5527" y="238589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0420" y="1700808"/>
            <a:ext cx="2054102" cy="1512168"/>
          </a:xfrm>
          <a:prstGeom prst="rect">
            <a:avLst/>
          </a:prstGeom>
          <a:solidFill>
            <a:srgbClr val="BEE4D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아이디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중복체크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이메일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 인증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우편번호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625055" y="4509120"/>
            <a:ext cx="2054102" cy="1728192"/>
          </a:xfrm>
          <a:prstGeom prst="rect">
            <a:avLst/>
          </a:prstGeom>
          <a:solidFill>
            <a:srgbClr val="BEE4D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답글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댓글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검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색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이미지업로드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스마트에디터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네이버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API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사용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9157" y="1700808"/>
            <a:ext cx="2054102" cy="1512168"/>
          </a:xfrm>
          <a:prstGeom prst="rect">
            <a:avLst/>
          </a:prstGeom>
          <a:solidFill>
            <a:srgbClr val="BEE4D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쪽지보내기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신고하기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86540" y="4509120"/>
            <a:ext cx="2054102" cy="1512168"/>
          </a:xfrm>
          <a:prstGeom prst="rect">
            <a:avLst/>
          </a:prstGeom>
          <a:solidFill>
            <a:srgbClr val="BEE4D7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내가 쓴 글 보기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관심상품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490420" y="3535878"/>
            <a:ext cx="2281380" cy="632361"/>
          </a:xfrm>
          <a:prstGeom prst="roundRect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패키지게시</a:t>
            </a:r>
            <a:r>
              <a:rPr lang="ko-KR" altLang="en-US" dirty="0">
                <a:solidFill>
                  <a:schemeClr val="bg1"/>
                </a:solidFill>
              </a:rPr>
              <a:t>판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604952" y="3526427"/>
            <a:ext cx="2255079" cy="632361"/>
          </a:xfrm>
          <a:prstGeom prst="roundRect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정보페이지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25337" y="3526425"/>
            <a:ext cx="2250919" cy="63236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5140" y="3526426"/>
            <a:ext cx="1879574" cy="63236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추천게시판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8351" y="450912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05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4031" y="238589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06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6154" y="450912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07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5527" y="2385890"/>
            <a:ext cx="9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08</a:t>
            </a:r>
            <a:endParaRPr lang="ko-KR" altLang="en-US" sz="4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0420" y="1700808"/>
            <a:ext cx="2054102" cy="1512168"/>
          </a:xfrm>
          <a:prstGeom prst="rect">
            <a:avLst/>
          </a:prstGeom>
          <a:solidFill>
            <a:srgbClr val="BEE4D7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조건 별 검색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신청하기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5055" y="4509120"/>
            <a:ext cx="2054102" cy="1512168"/>
          </a:xfrm>
          <a:prstGeom prst="rect">
            <a:avLst/>
          </a:prstGeom>
          <a:solidFill>
            <a:srgbClr val="BEE4D7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API</a:t>
            </a:r>
          </a:p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날씨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지도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환율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관광지정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보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9157" y="1700808"/>
            <a:ext cx="2054102" cy="1512168"/>
          </a:xfrm>
          <a:prstGeom prst="rect">
            <a:avLst/>
          </a:prstGeom>
          <a:solidFill>
            <a:srgbClr val="BEE4D7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5">
                    <a:lumMod val="50000"/>
                  </a:schemeClr>
                </a:solidFill>
              </a:rPr>
              <a:t>자동완성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전체 게시판 검색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86540" y="4509120"/>
            <a:ext cx="2054102" cy="1512168"/>
          </a:xfrm>
          <a:prstGeom prst="rect">
            <a:avLst/>
          </a:prstGeom>
          <a:solidFill>
            <a:srgbClr val="BEE4D7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관리자 추천버튼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구현 된 기능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sp>
        <p:nvSpPr>
          <p:cNvPr id="22" name="이등변 삼각형 21"/>
          <p:cNvSpPr/>
          <p:nvPr/>
        </p:nvSpPr>
        <p:spPr>
          <a:xfrm>
            <a:off x="1475175" y="3429000"/>
            <a:ext cx="144254" cy="106878"/>
          </a:xfrm>
          <a:prstGeom prst="triangle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flipV="1">
            <a:off x="3635896" y="4168239"/>
            <a:ext cx="209284" cy="106878"/>
          </a:xfrm>
          <a:prstGeom prst="triangle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5554687" y="3356992"/>
            <a:ext cx="385465" cy="20430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flipV="1">
            <a:off x="7886049" y="4154026"/>
            <a:ext cx="167381" cy="12109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사이트 </a:t>
            </a:r>
            <a:r>
              <a:rPr lang="ko-KR" altLang="en-US" sz="4400" b="1" spc="-150" dirty="0" err="1" smtClean="0">
                <a:solidFill>
                  <a:srgbClr val="445566"/>
                </a:solidFill>
                <a:latin typeface="+mj-ea"/>
                <a:ea typeface="+mj-ea"/>
              </a:rPr>
              <a:t>뷰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pic>
        <p:nvPicPr>
          <p:cNvPr id="6" name="그림 5" descr="사진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53201"/>
            <a:ext cx="9144000" cy="42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사이트 </a:t>
            </a:r>
            <a:r>
              <a:rPr lang="ko-KR" altLang="en-US" sz="4400" b="1" spc="-150" dirty="0" err="1" smtClean="0">
                <a:solidFill>
                  <a:srgbClr val="445566"/>
                </a:solidFill>
                <a:latin typeface="+mj-ea"/>
                <a:ea typeface="+mj-ea"/>
              </a:rPr>
              <a:t>뷰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pic>
        <p:nvPicPr>
          <p:cNvPr id="5" name="그림 4" descr="사진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40850"/>
            <a:ext cx="9144000" cy="41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사이트 </a:t>
            </a:r>
            <a:r>
              <a:rPr lang="ko-KR" altLang="en-US" sz="4400" b="1" spc="-150" dirty="0" err="1" smtClean="0">
                <a:solidFill>
                  <a:srgbClr val="445566"/>
                </a:solidFill>
                <a:latin typeface="+mj-ea"/>
                <a:ea typeface="+mj-ea"/>
              </a:rPr>
              <a:t>뷰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pic>
        <p:nvPicPr>
          <p:cNvPr id="5" name="그림 4" descr="사진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71234"/>
            <a:ext cx="9144000" cy="43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사이트 </a:t>
            </a:r>
            <a:r>
              <a:rPr lang="ko-KR" altLang="en-US" sz="4400" b="1" spc="-150" dirty="0" err="1" smtClean="0">
                <a:solidFill>
                  <a:srgbClr val="445566"/>
                </a:solidFill>
                <a:latin typeface="+mj-ea"/>
                <a:ea typeface="+mj-ea"/>
              </a:rPr>
              <a:t>뷰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pic>
        <p:nvPicPr>
          <p:cNvPr id="5" name="그림 4" descr="사진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82617"/>
            <a:ext cx="9144000" cy="429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사이트 </a:t>
            </a:r>
            <a:r>
              <a:rPr lang="ko-KR" altLang="en-US" sz="4400" b="1" spc="-150" dirty="0" err="1" smtClean="0">
                <a:solidFill>
                  <a:srgbClr val="445566"/>
                </a:solidFill>
                <a:latin typeface="+mj-ea"/>
                <a:ea typeface="+mj-ea"/>
              </a:rPr>
              <a:t>뷰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pic>
        <p:nvPicPr>
          <p:cNvPr id="6" name="그림 5" descr="사진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45018"/>
            <a:ext cx="9144000" cy="43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" t="25700" r="391" b="17349"/>
          <a:stretch/>
        </p:blipFill>
        <p:spPr>
          <a:xfrm>
            <a:off x="-108520" y="2735168"/>
            <a:ext cx="9252520" cy="2926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시연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077634" y="1717939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274324" y="158168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274324" y="209257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274324" y="256490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274324" y="306320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274324" y="357612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279131" y="407707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351724" y="233455"/>
            <a:ext cx="0" cy="1273359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351724" y="1758196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51724" y="224737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351724" y="271970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351724" y="325220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356531" y="373092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4640" y="147441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주제 선정 이유</a:t>
            </a:r>
            <a:endParaRPr lang="ko-KR" altLang="en-US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4639" y="198530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장</a:t>
            </a:r>
            <a:r>
              <a:rPr lang="ko-KR" altLang="en-US" dirty="0">
                <a:solidFill>
                  <a:srgbClr val="929292"/>
                </a:solidFill>
                <a:latin typeface="+mn-ea"/>
              </a:rPr>
              <a:t>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92700" y="2457638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작업 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92699" y="295593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데이터 베이스</a:t>
            </a:r>
            <a:r>
              <a:rPr lang="en-US" altLang="ko-KR" dirty="0" smtClean="0">
                <a:solidFill>
                  <a:srgbClr val="929292"/>
                </a:solidFill>
                <a:latin typeface="+mn-ea"/>
              </a:rPr>
              <a:t>	</a:t>
            </a:r>
            <a:endParaRPr lang="ko-KR" altLang="en-US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1050" y="3468863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9292"/>
                </a:solidFill>
                <a:latin typeface="+mn-ea"/>
              </a:rPr>
              <a:t>Use case Diagram	</a:t>
            </a:r>
            <a:endParaRPr lang="ko-KR" altLang="en-US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92700" y="3969806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역할 분담</a:t>
            </a:r>
            <a:endParaRPr lang="ko-KR" altLang="en-US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5801" y="485413"/>
            <a:ext cx="2799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latin typeface="+mn-ea"/>
              </a:rPr>
              <a:t>목차</a:t>
            </a:r>
            <a:endParaRPr lang="ko-KR" altLang="en-US" sz="4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356" y="1337537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939BA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Introduce our Project</a:t>
            </a:r>
            <a:endParaRPr lang="ko-KR" altLang="en-US" sz="1600" dirty="0">
              <a:solidFill>
                <a:srgbClr val="939BA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36" y="618751"/>
            <a:ext cx="712250" cy="50276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4340472" y="4231872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279603" y="4581128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2010" y="4473862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구현 된 기능</a:t>
            </a:r>
            <a:endParaRPr lang="ko-KR" altLang="en-US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263072" y="508518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344926" y="473592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24640" y="4977918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기</a:t>
            </a:r>
            <a:r>
              <a:rPr lang="ko-KR" altLang="en-US" dirty="0">
                <a:solidFill>
                  <a:srgbClr val="929292"/>
                </a:solidFill>
                <a:latin typeface="+mn-ea"/>
              </a:rPr>
              <a:t>능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4351994" y="5256570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63072" y="559865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24640" y="548476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사이트 </a:t>
            </a:r>
            <a:r>
              <a:rPr lang="ko-KR" altLang="en-US" dirty="0" err="1" smtClean="0">
                <a:solidFill>
                  <a:srgbClr val="929292"/>
                </a:solidFill>
                <a:latin typeface="+mn-ea"/>
              </a:rPr>
              <a:t>뷰</a:t>
            </a:r>
            <a:endParaRPr lang="ko-KR" altLang="en-US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279603" y="6093296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325850" y="5780951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24640" y="5986030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+mn-ea"/>
              </a:rPr>
              <a:t>시연</a:t>
            </a:r>
            <a:endParaRPr lang="ko-KR" altLang="en-US" dirty="0">
              <a:solidFill>
                <a:srgbClr val="92929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2" grpId="0"/>
      <p:bldP spid="23" grpId="2"/>
      <p:bldP spid="24" grpId="2"/>
      <p:bldP spid="28" grpId="0"/>
      <p:bldP spid="34" grpId="0"/>
      <p:bldP spid="37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428604"/>
            <a:ext cx="9144000" cy="3857652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1571604" y="642918"/>
            <a:ext cx="2500330" cy="571504"/>
          </a:xfrm>
          <a:prstGeom prst="wedgeRoundRectCallout">
            <a:avLst>
              <a:gd name="adj1" fmla="val -14551"/>
              <a:gd name="adj2" fmla="val 72666"/>
              <a:gd name="adj3" fmla="val 16667"/>
            </a:avLst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여행 가고 싶다 </a:t>
            </a:r>
            <a:r>
              <a:rPr lang="ko-KR" altLang="en-US" dirty="0" err="1" smtClean="0">
                <a:solidFill>
                  <a:schemeClr val="bg1"/>
                </a:solidFill>
              </a:rPr>
              <a:t>ㅠ</a:t>
            </a:r>
            <a:r>
              <a:rPr lang="ko-KR" altLang="en-US" dirty="0" err="1">
                <a:solidFill>
                  <a:schemeClr val="bg1"/>
                </a:solidFill>
              </a:rPr>
              <a:t>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571604" y="2071678"/>
            <a:ext cx="2500330" cy="571504"/>
          </a:xfrm>
          <a:prstGeom prst="wedgeRoundRectCallout">
            <a:avLst>
              <a:gd name="adj1" fmla="val -14551"/>
              <a:gd name="adj2" fmla="val 72666"/>
              <a:gd name="adj3" fmla="val 16667"/>
            </a:avLst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아무데나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00628" y="1214422"/>
            <a:ext cx="2286016" cy="571504"/>
          </a:xfrm>
          <a:prstGeom prst="wedgeRoundRectCallout">
            <a:avLst>
              <a:gd name="adj1" fmla="val -32020"/>
              <a:gd name="adj2" fmla="val 74042"/>
              <a:gd name="adj3" fmla="val 16667"/>
            </a:avLst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어디 가고 싶은데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929190" y="2714620"/>
            <a:ext cx="2428892" cy="571504"/>
          </a:xfrm>
          <a:prstGeom prst="wedgeRoundRectCallout">
            <a:avLst>
              <a:gd name="adj1" fmla="val -32549"/>
              <a:gd name="adj2" fmla="val 74042"/>
              <a:gd name="adj3" fmla="val 16667"/>
            </a:avLst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뭐 하고 싶은데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571604" y="3429000"/>
            <a:ext cx="2571768" cy="571504"/>
          </a:xfrm>
          <a:prstGeom prst="wedgeRoundRectCallout">
            <a:avLst>
              <a:gd name="adj1" fmla="val -14551"/>
              <a:gd name="adj2" fmla="val 72666"/>
              <a:gd name="adj3" fmla="val 16667"/>
            </a:avLst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글쎄</a:t>
            </a:r>
            <a:r>
              <a:rPr lang="en-US" altLang="ko-KR" dirty="0" smtClean="0"/>
              <a:t>..?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71438" y="4429132"/>
            <a:ext cx="9286908" cy="2143140"/>
          </a:xfrm>
          <a:prstGeom prst="rect">
            <a:avLst/>
          </a:prstGeom>
          <a:solidFill>
            <a:srgbClr val="DBF5C7"/>
          </a:solidFill>
          <a:ln w="28575" cmpd="thickThin">
            <a:solidFill>
              <a:srgbClr val="49B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인터넷에 쏟아지는 수많은 정보 속에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내가 원하는 여행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무엇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인지 모르겠다면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중요한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만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콕콕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찝어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알고 싶다면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당신의 걸음 걸음을 책임질 </a:t>
            </a:r>
            <a:r>
              <a:rPr lang="en-US" altLang="ko-KR" sz="2800" b="1" dirty="0" err="1" smtClean="0">
                <a:solidFill>
                  <a:srgbClr val="49B18E"/>
                </a:solidFill>
              </a:rPr>
              <a:t>SteP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만나보세요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5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갈매기형 수장 17"/>
          <p:cNvSpPr/>
          <p:nvPr/>
        </p:nvSpPr>
        <p:spPr>
          <a:xfrm>
            <a:off x="632911" y="2439091"/>
            <a:ext cx="2313813" cy="704157"/>
          </a:xfrm>
          <a:prstGeom prst="chevron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615113" y="3584735"/>
            <a:ext cx="2313813" cy="701521"/>
          </a:xfrm>
          <a:prstGeom prst="chevron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642910" y="4643446"/>
            <a:ext cx="2313813" cy="71438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652436" y="5643578"/>
            <a:ext cx="2313813" cy="71438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214678" y="2714620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8" idx="3"/>
          </p:cNvCxnSpPr>
          <p:nvPr/>
        </p:nvCxnSpPr>
        <p:spPr>
          <a:xfrm flipV="1">
            <a:off x="2946724" y="2786058"/>
            <a:ext cx="267954" cy="5112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928926" y="3941925"/>
            <a:ext cx="642942" cy="1588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2976" y="2571744"/>
            <a:ext cx="135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패키지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2976" y="3727611"/>
            <a:ext cx="135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정보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2976" y="4786321"/>
            <a:ext cx="135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추천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1064" y="575341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커뮤니티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Freeform 379"/>
          <p:cNvSpPr>
            <a:spLocks noEditPoints="1"/>
          </p:cNvSpPr>
          <p:nvPr/>
        </p:nvSpPr>
        <p:spPr bwMode="auto">
          <a:xfrm>
            <a:off x="3579710" y="2285992"/>
            <a:ext cx="204788" cy="290512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rgbClr val="49B1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79"/>
          <p:cNvSpPr>
            <a:spLocks noEditPoints="1"/>
          </p:cNvSpPr>
          <p:nvPr/>
        </p:nvSpPr>
        <p:spPr bwMode="auto">
          <a:xfrm>
            <a:off x="3579710" y="3071810"/>
            <a:ext cx="204788" cy="290512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rgbClr val="49B1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41" name="직선 연결선 40"/>
          <p:cNvCxnSpPr>
            <a:stCxn id="22" idx="7"/>
            <a:endCxn id="38" idx="1"/>
          </p:cNvCxnSpPr>
          <p:nvPr/>
        </p:nvCxnSpPr>
        <p:spPr>
          <a:xfrm rot="5400000" flipH="1" flipV="1">
            <a:off x="3272203" y="2422929"/>
            <a:ext cx="342166" cy="2728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2" idx="5"/>
            <a:endCxn id="39" idx="1"/>
          </p:cNvCxnSpPr>
          <p:nvPr/>
        </p:nvCxnSpPr>
        <p:spPr>
          <a:xfrm rot="16200000" flipH="1">
            <a:off x="3259644" y="2854022"/>
            <a:ext cx="367284" cy="2728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"/>
          <p:cNvSpPr/>
          <p:nvPr/>
        </p:nvSpPr>
        <p:spPr>
          <a:xfrm>
            <a:off x="3822794" y="2229201"/>
            <a:ext cx="757048" cy="470772"/>
          </a:xfrm>
          <a:prstGeom prst="rect">
            <a:avLst/>
          </a:prstGeom>
          <a:solidFill>
            <a:srgbClr val="49B1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15240" rIns="22860" bIns="15240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kern="1200" dirty="0" err="1" smtClean="0">
                <a:solidFill>
                  <a:schemeClr val="bg1"/>
                </a:solidFill>
              </a:rPr>
              <a:t>테마별</a:t>
            </a:r>
            <a:endParaRPr lang="ko-KR" altLang="en-US" sz="1200" b="1" kern="12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4"/>
          <p:cNvSpPr/>
          <p:nvPr/>
        </p:nvSpPr>
        <p:spPr>
          <a:xfrm>
            <a:off x="3822794" y="2958228"/>
            <a:ext cx="757048" cy="470772"/>
          </a:xfrm>
          <a:prstGeom prst="rect">
            <a:avLst/>
          </a:prstGeom>
          <a:solidFill>
            <a:srgbClr val="49B1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15240" rIns="22860" bIns="15240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dirty="0" err="1" smtClean="0">
                <a:solidFill>
                  <a:schemeClr val="bg1"/>
                </a:solidFill>
              </a:rPr>
              <a:t>대륙</a:t>
            </a:r>
            <a:r>
              <a:rPr lang="ko-KR" altLang="en-US" sz="1600" b="1" kern="1200" dirty="0" err="1" smtClean="0">
                <a:solidFill>
                  <a:schemeClr val="bg1"/>
                </a:solidFill>
              </a:rPr>
              <a:t>별</a:t>
            </a:r>
            <a:endParaRPr lang="ko-KR" altLang="en-US" sz="1200" b="1" kern="12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51280" y="2214554"/>
            <a:ext cx="4278438" cy="500066"/>
          </a:xfrm>
          <a:prstGeom prst="rect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트레킹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유적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식도락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휴식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4651280" y="2928934"/>
            <a:ext cx="4286248" cy="500066"/>
          </a:xfrm>
          <a:prstGeom prst="rect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유럽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아시아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아메리카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오세아니아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아프리카</a:t>
            </a:r>
            <a:endParaRPr lang="ko-KR" altLang="en-US" sz="1400" dirty="0"/>
          </a:p>
        </p:txBody>
      </p:sp>
      <p:sp>
        <p:nvSpPr>
          <p:cNvPr id="65" name="Freeform 379"/>
          <p:cNvSpPr>
            <a:spLocks noEditPoints="1"/>
          </p:cNvSpPr>
          <p:nvPr/>
        </p:nvSpPr>
        <p:spPr bwMode="auto">
          <a:xfrm>
            <a:off x="3571868" y="3071810"/>
            <a:ext cx="204788" cy="290512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rgbClr val="49B1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" name="Freeform 379"/>
          <p:cNvSpPr>
            <a:spLocks noEditPoints="1"/>
          </p:cNvSpPr>
          <p:nvPr/>
        </p:nvSpPr>
        <p:spPr bwMode="auto">
          <a:xfrm>
            <a:off x="3571868" y="3865727"/>
            <a:ext cx="204788" cy="290512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rgbClr val="3ABD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857620" y="3727611"/>
            <a:ext cx="4286248" cy="500066"/>
          </a:xfrm>
          <a:prstGeom prst="rect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날씨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관광지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지도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환율</a:t>
            </a:r>
            <a:endParaRPr lang="ko-KR" altLang="en-US" sz="1600" dirty="0"/>
          </a:p>
        </p:txBody>
      </p:sp>
      <p:sp>
        <p:nvSpPr>
          <p:cNvPr id="73" name="Freeform 379"/>
          <p:cNvSpPr>
            <a:spLocks noEditPoints="1"/>
          </p:cNvSpPr>
          <p:nvPr/>
        </p:nvSpPr>
        <p:spPr bwMode="auto">
          <a:xfrm>
            <a:off x="3571868" y="4924438"/>
            <a:ext cx="204788" cy="290512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2928926" y="5000636"/>
            <a:ext cx="642942" cy="1588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857620" y="4786322"/>
            <a:ext cx="4286248" cy="5000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SteP</a:t>
            </a:r>
            <a:r>
              <a:rPr lang="ko-KR" altLang="en-US" sz="1600" dirty="0" smtClean="0"/>
              <a:t>추천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특가상품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조회수 높은 순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2938452" y="6000767"/>
            <a:ext cx="642942" cy="1588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379"/>
          <p:cNvSpPr>
            <a:spLocks noEditPoints="1"/>
          </p:cNvSpPr>
          <p:nvPr/>
        </p:nvSpPr>
        <p:spPr bwMode="auto">
          <a:xfrm>
            <a:off x="3581394" y="5857891"/>
            <a:ext cx="204788" cy="290512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857652" y="5786453"/>
            <a:ext cx="4286248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자유게시판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후기게시판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같이 갈래요</a:t>
            </a:r>
            <a:r>
              <a:rPr lang="en-US" altLang="ko-KR" sz="1600" dirty="0" smtClean="0"/>
              <a:t>?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err="1" smtClean="0">
                <a:solidFill>
                  <a:srgbClr val="445566"/>
                </a:solidFill>
                <a:latin typeface="+mj-ea"/>
                <a:ea typeface="+mj-ea"/>
              </a:rPr>
              <a:t>SteP</a:t>
            </a:r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의 사이트맵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31" grpId="0"/>
      <p:bldP spid="33" grpId="0"/>
      <p:bldP spid="34" grpId="0"/>
      <p:bldP spid="35" grpId="0"/>
      <p:bldP spid="38" grpId="0" animBg="1"/>
      <p:bldP spid="39" grpId="0" animBg="1"/>
      <p:bldP spid="47" grpId="0" animBg="1"/>
      <p:bldP spid="51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73" grpId="0" animBg="1"/>
      <p:bldP spid="79" grpId="0" animBg="1"/>
      <p:bldP spid="8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err="1" smtClean="0">
                <a:solidFill>
                  <a:srgbClr val="445566"/>
                </a:solidFill>
                <a:latin typeface="+mj-ea"/>
                <a:ea typeface="+mj-ea"/>
              </a:rPr>
              <a:t>SteP</a:t>
            </a:r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의 장점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/>
          <p:nvPr/>
        </p:nvSpPr>
        <p:spPr>
          <a:xfrm>
            <a:off x="591311" y="2218251"/>
            <a:ext cx="1714512" cy="926845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6" name="Rectangle 26"/>
          <p:cNvSpPr/>
          <p:nvPr/>
        </p:nvSpPr>
        <p:spPr>
          <a:xfrm>
            <a:off x="571472" y="2218252"/>
            <a:ext cx="1204857" cy="712530"/>
          </a:xfrm>
          <a:prstGeom prst="rect">
            <a:avLst/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01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Pentagon 27"/>
          <p:cNvSpPr/>
          <p:nvPr/>
        </p:nvSpPr>
        <p:spPr>
          <a:xfrm>
            <a:off x="2305822" y="2430716"/>
            <a:ext cx="6357982" cy="714380"/>
          </a:xfrm>
          <a:prstGeom prst="homePlate">
            <a:avLst>
              <a:gd name="adj" fmla="val 41466"/>
            </a:avLst>
          </a:prstGeom>
          <a:solidFill>
            <a:srgbClr val="49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ko-KR" altLang="en-US" dirty="0" smtClean="0">
                <a:latin typeface="+mj-ea"/>
                <a:ea typeface="+mj-ea"/>
              </a:rPr>
              <a:t>막연한 여행 계획을 구체화 시킬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8" name="Parallelogram 28"/>
          <p:cNvSpPr/>
          <p:nvPr/>
        </p:nvSpPr>
        <p:spPr>
          <a:xfrm rot="16200000">
            <a:off x="1577656" y="2416926"/>
            <a:ext cx="926845" cy="529493"/>
          </a:xfrm>
          <a:prstGeom prst="parallelogram">
            <a:avLst>
              <a:gd name="adj" fmla="val 39609"/>
            </a:avLst>
          </a:prstGeom>
          <a:solidFill>
            <a:srgbClr val="28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591311" y="3361259"/>
            <a:ext cx="1714512" cy="926845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3" name="Rectangle 26"/>
          <p:cNvSpPr/>
          <p:nvPr/>
        </p:nvSpPr>
        <p:spPr>
          <a:xfrm>
            <a:off x="571472" y="3361260"/>
            <a:ext cx="1204857" cy="712530"/>
          </a:xfrm>
          <a:prstGeom prst="rect">
            <a:avLst/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" name="Pentagon 27"/>
          <p:cNvSpPr/>
          <p:nvPr/>
        </p:nvSpPr>
        <p:spPr>
          <a:xfrm>
            <a:off x="2305822" y="3573724"/>
            <a:ext cx="6357982" cy="714380"/>
          </a:xfrm>
          <a:prstGeom prst="homePlate">
            <a:avLst>
              <a:gd name="adj" fmla="val 41466"/>
            </a:avLst>
          </a:prstGeom>
          <a:solidFill>
            <a:srgbClr val="3AB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ko-KR" altLang="en-US" dirty="0" smtClean="0">
                <a:latin typeface="+mj-ea"/>
                <a:ea typeface="+mj-ea"/>
              </a:rPr>
              <a:t>여러 게시판을 통해 사람들과 양질의 정보를 공유할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25" name="Parallelogram 28"/>
          <p:cNvSpPr/>
          <p:nvPr/>
        </p:nvSpPr>
        <p:spPr>
          <a:xfrm rot="16200000">
            <a:off x="1577656" y="3559934"/>
            <a:ext cx="926845" cy="529493"/>
          </a:xfrm>
          <a:prstGeom prst="parallelogram">
            <a:avLst>
              <a:gd name="adj" fmla="val 39609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591311" y="4502419"/>
            <a:ext cx="1714512" cy="926845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472" y="4502420"/>
            <a:ext cx="1204857" cy="712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305822" y="4714884"/>
            <a:ext cx="6357982" cy="714380"/>
          </a:xfrm>
          <a:prstGeom prst="homePlate">
            <a:avLst>
              <a:gd name="adj" fmla="val 4146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ko-KR" altLang="en-US" dirty="0" smtClean="0">
                <a:latin typeface="+mj-ea"/>
                <a:ea typeface="+mj-ea"/>
              </a:rPr>
              <a:t>다양한 </a:t>
            </a:r>
            <a:r>
              <a:rPr lang="en-US" altLang="ko-KR" dirty="0" smtClean="0">
                <a:latin typeface="+mj-ea"/>
                <a:ea typeface="+mj-ea"/>
              </a:rPr>
              <a:t>API</a:t>
            </a:r>
            <a:r>
              <a:rPr lang="ko-KR" altLang="en-US" dirty="0" smtClean="0">
                <a:latin typeface="+mj-ea"/>
                <a:ea typeface="+mj-ea"/>
              </a:rPr>
              <a:t>를 통해 여러 가지 정보를 얻을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29" name="Parallelogram 28"/>
          <p:cNvSpPr/>
          <p:nvPr/>
        </p:nvSpPr>
        <p:spPr>
          <a:xfrm rot="16200000">
            <a:off x="1577656" y="4701094"/>
            <a:ext cx="926845" cy="529493"/>
          </a:xfrm>
          <a:prstGeom prst="parallelogram">
            <a:avLst>
              <a:gd name="adj" fmla="val 39609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F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작업 일정</a:t>
            </a:r>
            <a:endParaRPr lang="en-US" altLang="ko-KR" sz="4400" b="1" spc="-150" dirty="0" smtClean="0">
              <a:solidFill>
                <a:srgbClr val="445566"/>
              </a:solidFill>
              <a:latin typeface="+mj-ea"/>
              <a:ea typeface="+mj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071934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8"/>
          <a:stretch/>
        </p:blipFill>
        <p:spPr>
          <a:xfrm>
            <a:off x="144015" y="1844824"/>
            <a:ext cx="8775337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err="1" smtClean="0">
                <a:solidFill>
                  <a:srgbClr val="445566"/>
                </a:solidFill>
                <a:latin typeface="+mj-ea"/>
                <a:ea typeface="+mj-ea"/>
              </a:rPr>
              <a:t>DataBase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005626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1628800"/>
            <a:ext cx="9144000" cy="522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1695622"/>
            <a:ext cx="4219575" cy="26860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99" y="1789106"/>
            <a:ext cx="4391638" cy="256258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4243400"/>
            <a:ext cx="4295775" cy="21907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243400"/>
            <a:ext cx="41814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8281" y="670154"/>
            <a:ext cx="4807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Use case Diagram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005626" y="1500174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789731" cy="517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20"/>
          <p:cNvSpPr>
            <a:spLocks noChangeArrowheads="1"/>
          </p:cNvSpPr>
          <p:nvPr/>
        </p:nvSpPr>
        <p:spPr bwMode="auto">
          <a:xfrm>
            <a:off x="1595175" y="2494165"/>
            <a:ext cx="923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rPr>
              <a:t>유성현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rgbClr val="726F6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6172" y="2869701"/>
            <a:ext cx="188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멤버 페이지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전체 </a:t>
            </a:r>
            <a:r>
              <a:rPr lang="ko-KR" altLang="en-US" dirty="0" err="1" smtClean="0">
                <a:solidFill>
                  <a:srgbClr val="A7A5A6"/>
                </a:solidFill>
              </a:rPr>
              <a:t>맵핑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프로젝트 총괄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조건 내 검색</a:t>
            </a:r>
            <a:endParaRPr lang="ko-KR" altLang="en-US" dirty="0">
              <a:solidFill>
                <a:srgbClr val="A7A5A6"/>
              </a:solidFill>
            </a:endParaRPr>
          </a:p>
        </p:txBody>
      </p:sp>
      <p:sp>
        <p:nvSpPr>
          <p:cNvPr id="6" name="Freeform 379"/>
          <p:cNvSpPr>
            <a:spLocks noEditPoints="1"/>
          </p:cNvSpPr>
          <p:nvPr/>
        </p:nvSpPr>
        <p:spPr bwMode="auto">
          <a:xfrm>
            <a:off x="2644710" y="2335599"/>
            <a:ext cx="344752" cy="489065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rgbClr val="49B1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44522" y="670155"/>
            <a:ext cx="41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rgbClr val="445566"/>
                </a:solidFill>
                <a:latin typeface="+mj-ea"/>
                <a:ea typeface="+mj-ea"/>
              </a:rPr>
              <a:t>역할 분담</a:t>
            </a:r>
            <a:endParaRPr lang="ko-KR" altLang="en-US" sz="4400" b="1" spc="-150" dirty="0">
              <a:solidFill>
                <a:srgbClr val="445566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215950" y="1717939"/>
            <a:ext cx="1214446" cy="1588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19"/>
          <p:cNvSpPr>
            <a:spLocks noChangeArrowheads="1"/>
          </p:cNvSpPr>
          <p:nvPr/>
        </p:nvSpPr>
        <p:spPr bwMode="auto">
          <a:xfrm>
            <a:off x="1471563" y="2217166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rPr>
              <a:t>조장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726F6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Rectangle 920"/>
          <p:cNvSpPr>
            <a:spLocks noChangeArrowheads="1"/>
          </p:cNvSpPr>
          <p:nvPr/>
        </p:nvSpPr>
        <p:spPr bwMode="auto">
          <a:xfrm>
            <a:off x="4044279" y="2494165"/>
            <a:ext cx="923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rPr>
              <a:t>김예현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rgbClr val="726F6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5276" y="2869701"/>
            <a:ext cx="188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패키지게시판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A7A5A6"/>
                </a:solidFill>
              </a:rPr>
              <a:t>Q&amp;A</a:t>
            </a:r>
            <a:r>
              <a:rPr lang="ko-KR" altLang="en-US" dirty="0" smtClean="0">
                <a:solidFill>
                  <a:srgbClr val="A7A5A6"/>
                </a:solidFill>
              </a:rPr>
              <a:t>게시판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쪽지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신청하</a:t>
            </a:r>
            <a:r>
              <a:rPr lang="ko-KR" altLang="en-US" dirty="0">
                <a:solidFill>
                  <a:srgbClr val="A7A5A6"/>
                </a:solidFill>
              </a:rPr>
              <a:t>기</a:t>
            </a:r>
            <a:endParaRPr lang="en-US" altLang="ko-KR" dirty="0" smtClean="0">
              <a:solidFill>
                <a:srgbClr val="A7A5A6"/>
              </a:solidFill>
            </a:endParaRPr>
          </a:p>
        </p:txBody>
      </p:sp>
      <p:sp>
        <p:nvSpPr>
          <p:cNvPr id="12" name="Freeform 379"/>
          <p:cNvSpPr>
            <a:spLocks noEditPoints="1"/>
          </p:cNvSpPr>
          <p:nvPr/>
        </p:nvSpPr>
        <p:spPr bwMode="auto">
          <a:xfrm>
            <a:off x="5093814" y="2335599"/>
            <a:ext cx="344752" cy="489065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rgbClr val="3ABD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Rectangle 919"/>
          <p:cNvSpPr>
            <a:spLocks noChangeArrowheads="1"/>
          </p:cNvSpPr>
          <p:nvPr/>
        </p:nvSpPr>
        <p:spPr bwMode="auto">
          <a:xfrm>
            <a:off x="3920667" y="2217166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rPr>
              <a:t>부조장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726F6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4" name="Rectangle 920"/>
          <p:cNvSpPr>
            <a:spLocks noChangeArrowheads="1"/>
          </p:cNvSpPr>
          <p:nvPr/>
        </p:nvSpPr>
        <p:spPr bwMode="auto">
          <a:xfrm>
            <a:off x="6276528" y="2483604"/>
            <a:ext cx="923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rPr>
              <a:t>이종민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rgbClr val="726F6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97525" y="2859140"/>
            <a:ext cx="2390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A7A5A6"/>
                </a:solidFill>
              </a:rPr>
              <a:t>같이갈래요</a:t>
            </a:r>
            <a:r>
              <a:rPr lang="en-US" altLang="ko-KR" dirty="0" smtClean="0">
                <a:solidFill>
                  <a:srgbClr val="A7A5A6"/>
                </a:solidFill>
              </a:rPr>
              <a:t>?</a:t>
            </a:r>
            <a:r>
              <a:rPr lang="ko-KR" altLang="en-US" dirty="0" smtClean="0">
                <a:solidFill>
                  <a:srgbClr val="A7A5A6"/>
                </a:solidFill>
              </a:rPr>
              <a:t> 게시판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A7A5A6"/>
                </a:solidFill>
              </a:rPr>
              <a:t>API(</a:t>
            </a:r>
            <a:r>
              <a:rPr lang="ko-KR" altLang="en-US" dirty="0" smtClean="0">
                <a:solidFill>
                  <a:srgbClr val="A7A5A6"/>
                </a:solidFill>
              </a:rPr>
              <a:t>날씨</a:t>
            </a:r>
            <a:r>
              <a:rPr lang="en-US" altLang="ko-KR" dirty="0" smtClean="0">
                <a:solidFill>
                  <a:srgbClr val="A7A5A6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A7A5A6"/>
                </a:solidFill>
              </a:rPr>
              <a:t>API(</a:t>
            </a:r>
            <a:r>
              <a:rPr lang="ko-KR" altLang="en-US" dirty="0" smtClean="0">
                <a:solidFill>
                  <a:srgbClr val="A7A5A6"/>
                </a:solidFill>
              </a:rPr>
              <a:t>지도</a:t>
            </a:r>
            <a:r>
              <a:rPr lang="en-US" altLang="ko-KR" dirty="0" smtClean="0">
                <a:solidFill>
                  <a:srgbClr val="A7A5A6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장바구니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A7A5A6"/>
              </a:solidFill>
            </a:endParaRPr>
          </a:p>
        </p:txBody>
      </p:sp>
      <p:sp>
        <p:nvSpPr>
          <p:cNvPr id="16" name="Freeform 379"/>
          <p:cNvSpPr>
            <a:spLocks noEditPoints="1"/>
          </p:cNvSpPr>
          <p:nvPr/>
        </p:nvSpPr>
        <p:spPr bwMode="auto">
          <a:xfrm>
            <a:off x="7326063" y="2325038"/>
            <a:ext cx="344752" cy="489065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Rectangle 919"/>
          <p:cNvSpPr>
            <a:spLocks noChangeArrowheads="1"/>
          </p:cNvSpPr>
          <p:nvPr/>
        </p:nvSpPr>
        <p:spPr bwMode="auto">
          <a:xfrm>
            <a:off x="6152916" y="2206605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rPr>
              <a:t>조원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726F6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8" name="Rectangle 920"/>
          <p:cNvSpPr>
            <a:spLocks noChangeArrowheads="1"/>
          </p:cNvSpPr>
          <p:nvPr/>
        </p:nvSpPr>
        <p:spPr bwMode="auto">
          <a:xfrm>
            <a:off x="1538635" y="4567373"/>
            <a:ext cx="923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rPr>
              <a:t>김성민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rgbClr val="726F6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9632" y="4942909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자유게시판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A7A5A6"/>
                </a:solidFill>
              </a:rPr>
              <a:t>정보게시판</a:t>
            </a:r>
            <a:endParaRPr lang="en-US" altLang="ko-KR" dirty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A7A5A6"/>
                </a:solidFill>
              </a:rPr>
              <a:t>마이페이지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A7A5A6"/>
                </a:solidFill>
              </a:rPr>
              <a:t>Header </a:t>
            </a:r>
            <a:r>
              <a:rPr lang="ko-KR" altLang="en-US" dirty="0" smtClean="0">
                <a:solidFill>
                  <a:srgbClr val="A7A5A6"/>
                </a:solidFill>
              </a:rPr>
              <a:t>검색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endParaRPr lang="en-US" altLang="ko-KR" dirty="0" smtClean="0">
              <a:solidFill>
                <a:srgbClr val="A7A5A6"/>
              </a:solidFill>
            </a:endParaRPr>
          </a:p>
        </p:txBody>
      </p:sp>
      <p:sp>
        <p:nvSpPr>
          <p:cNvPr id="20" name="Freeform 379"/>
          <p:cNvSpPr>
            <a:spLocks noEditPoints="1"/>
          </p:cNvSpPr>
          <p:nvPr/>
        </p:nvSpPr>
        <p:spPr bwMode="auto">
          <a:xfrm>
            <a:off x="2588170" y="4408807"/>
            <a:ext cx="344752" cy="489065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Rectangle 919"/>
          <p:cNvSpPr>
            <a:spLocks noChangeArrowheads="1"/>
          </p:cNvSpPr>
          <p:nvPr/>
        </p:nvSpPr>
        <p:spPr bwMode="auto">
          <a:xfrm>
            <a:off x="1415023" y="4290374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rPr>
              <a:t>조원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726F6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3" name="Rectangle 920"/>
          <p:cNvSpPr>
            <a:spLocks noChangeArrowheads="1"/>
          </p:cNvSpPr>
          <p:nvPr/>
        </p:nvSpPr>
        <p:spPr bwMode="auto">
          <a:xfrm>
            <a:off x="4058915" y="4567372"/>
            <a:ext cx="923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err="1" smtClean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rPr>
              <a:t>김도협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rgbClr val="726F6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9912" y="4942908"/>
            <a:ext cx="24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후기게시판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신고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데이터베이스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A7A5A6"/>
                </a:solidFill>
              </a:rPr>
              <a:t>댓글</a:t>
            </a:r>
            <a:r>
              <a:rPr lang="en-US" altLang="ko-KR" dirty="0" smtClean="0">
                <a:solidFill>
                  <a:srgbClr val="A7A5A6"/>
                </a:solidFill>
              </a:rPr>
              <a:t>/</a:t>
            </a:r>
            <a:r>
              <a:rPr lang="ko-KR" altLang="en-US" dirty="0" err="1" smtClean="0">
                <a:solidFill>
                  <a:srgbClr val="A7A5A6"/>
                </a:solidFill>
              </a:rPr>
              <a:t>답</a:t>
            </a:r>
            <a:r>
              <a:rPr lang="ko-KR" altLang="en-US" dirty="0" err="1">
                <a:solidFill>
                  <a:srgbClr val="A7A5A6"/>
                </a:solidFill>
              </a:rPr>
              <a:t>글</a:t>
            </a:r>
            <a:endParaRPr lang="ko-KR" altLang="en-US" dirty="0">
              <a:solidFill>
                <a:srgbClr val="A7A5A6"/>
              </a:solidFill>
            </a:endParaRPr>
          </a:p>
        </p:txBody>
      </p:sp>
      <p:sp>
        <p:nvSpPr>
          <p:cNvPr id="25" name="Freeform 379"/>
          <p:cNvSpPr>
            <a:spLocks noEditPoints="1"/>
          </p:cNvSpPr>
          <p:nvPr/>
        </p:nvSpPr>
        <p:spPr bwMode="auto">
          <a:xfrm>
            <a:off x="5108450" y="4408806"/>
            <a:ext cx="344752" cy="489065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rgbClr val="FABE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Rectangle 919"/>
          <p:cNvSpPr>
            <a:spLocks noChangeArrowheads="1"/>
          </p:cNvSpPr>
          <p:nvPr/>
        </p:nvSpPr>
        <p:spPr bwMode="auto">
          <a:xfrm>
            <a:off x="3935303" y="4290373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rPr>
              <a:t>조원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726F6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7" name="Rectangle 920"/>
          <p:cNvSpPr>
            <a:spLocks noChangeArrowheads="1"/>
          </p:cNvSpPr>
          <p:nvPr/>
        </p:nvSpPr>
        <p:spPr bwMode="auto">
          <a:xfrm>
            <a:off x="6473740" y="4567373"/>
            <a:ext cx="923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rPr>
              <a:t>박상현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rgbClr val="726F6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4737" y="4942909"/>
            <a:ext cx="233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공지사항 게시판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A7A5A6"/>
                </a:solidFill>
              </a:rPr>
              <a:t>FAQ </a:t>
            </a:r>
            <a:r>
              <a:rPr lang="ko-KR" altLang="en-US" dirty="0" smtClean="0">
                <a:solidFill>
                  <a:srgbClr val="A7A5A6"/>
                </a:solidFill>
              </a:rPr>
              <a:t>게시판</a:t>
            </a:r>
            <a:endParaRPr lang="en-US" altLang="ko-KR" dirty="0" smtClean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회원 관리</a:t>
            </a:r>
            <a:endParaRPr lang="ko-KR" altLang="en-US" dirty="0">
              <a:solidFill>
                <a:srgbClr val="A7A5A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A7A5A6"/>
                </a:solidFill>
              </a:rPr>
              <a:t>디자</a:t>
            </a:r>
            <a:r>
              <a:rPr lang="ko-KR" altLang="en-US" dirty="0">
                <a:solidFill>
                  <a:srgbClr val="A7A5A6"/>
                </a:solidFill>
              </a:rPr>
              <a:t>인</a:t>
            </a:r>
            <a:endParaRPr lang="en-US" altLang="ko-KR" dirty="0" smtClean="0">
              <a:solidFill>
                <a:srgbClr val="A7A5A6"/>
              </a:solidFill>
            </a:endParaRPr>
          </a:p>
        </p:txBody>
      </p:sp>
      <p:sp>
        <p:nvSpPr>
          <p:cNvPr id="29" name="Freeform 379"/>
          <p:cNvSpPr>
            <a:spLocks noEditPoints="1"/>
          </p:cNvSpPr>
          <p:nvPr/>
        </p:nvSpPr>
        <p:spPr bwMode="auto">
          <a:xfrm>
            <a:off x="7523275" y="4408807"/>
            <a:ext cx="344752" cy="489065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919"/>
          <p:cNvSpPr>
            <a:spLocks noChangeArrowheads="1"/>
          </p:cNvSpPr>
          <p:nvPr/>
        </p:nvSpPr>
        <p:spPr bwMode="auto">
          <a:xfrm>
            <a:off x="6350128" y="4290374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726F6F"/>
                </a:solidFill>
                <a:effectLst/>
                <a:latin typeface="+mj-ea"/>
                <a:ea typeface="+mj-ea"/>
              </a:rPr>
              <a:t>조원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726F6F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44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 animBg="1"/>
      <p:bldP spid="22" grpId="0"/>
      <p:bldP spid="23" grpId="0"/>
      <p:bldP spid="24" grpId="0"/>
      <p:bldP spid="25" grpId="0" animBg="1"/>
      <p:bldP spid="26" grpId="0"/>
      <p:bldP spid="27" grpId="0"/>
      <p:bldP spid="28" grpId="0"/>
      <p:bldP spid="29" grpId="0" animBg="1"/>
      <p:bldP spid="3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303</Words>
  <Application>Microsoft Office PowerPoint</Application>
  <PresentationFormat>화면 슬라이드 쇼(4:3)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김예현</dc:creator>
  <cp:lastModifiedBy>kosta</cp:lastModifiedBy>
  <cp:revision>53</cp:revision>
  <dcterms:created xsi:type="dcterms:W3CDTF">2015-09-20T13:01:28Z</dcterms:created>
  <dcterms:modified xsi:type="dcterms:W3CDTF">2015-10-02T01:31:15Z</dcterms:modified>
</cp:coreProperties>
</file>