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59ED4-FF30-46C0-89FE-B350139CE801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816EA-819B-4AE2-A623-FEF3036C49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CBAA-4FFE-4A5E-9B4C-243283B4F8A2}" type="datetimeFigureOut">
              <a:rPr lang="ko-KR" altLang="en-US" smtClean="0"/>
              <a:pPr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4F46-2387-4304-B618-80D6AE98E1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hanatour.com/" TargetMode="External"/><Relationship Id="rId2" Type="http://schemas.openxmlformats.org/officeDocument/2006/relationships/hyperlink" Target="http://www.tourtip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0404.go.kr/dev/main.mofa" TargetMode="External"/><Relationship Id="rId4" Type="http://schemas.openxmlformats.org/officeDocument/2006/relationships/hyperlink" Target="http://www.tteart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해외 여행 가이드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미국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조규민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사이트에서 제공한 정보 얻기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	(</a:t>
            </a:r>
            <a:r>
              <a:rPr lang="ko-KR" altLang="en-US" sz="2000" dirty="0" smtClean="0"/>
              <a:t>환율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경보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여행지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출입국 방법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비자 발급 방법</a:t>
            </a:r>
            <a:r>
              <a:rPr lang="en-US" altLang="ko-KR" sz="2000" dirty="0" smtClean="0"/>
              <a:t>)</a:t>
            </a:r>
          </a:p>
          <a:p>
            <a:r>
              <a:rPr lang="ko-KR" altLang="en-US" dirty="0" smtClean="0"/>
              <a:t>커뮤니티를 통한 사용자간 소통</a:t>
            </a:r>
            <a:endParaRPr lang="en-US" altLang="ko-KR" dirty="0" smtClean="0"/>
          </a:p>
          <a:p>
            <a:r>
              <a:rPr lang="ko-KR" altLang="en-US" dirty="0" smtClean="0"/>
              <a:t>사용자간의 티켓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호텔 등 거래 지원</a:t>
            </a:r>
            <a:endParaRPr lang="en-US" altLang="ko-KR" dirty="0" smtClean="0"/>
          </a:p>
          <a:p>
            <a:r>
              <a:rPr lang="ko-KR" altLang="en-US" dirty="0" smtClean="0"/>
              <a:t>항공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숙소 예약 도움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정보제공</a:t>
            </a:r>
            <a:r>
              <a:rPr lang="en-US" altLang="ko-KR" dirty="0" smtClean="0"/>
              <a:t>(API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날씨</a:t>
            </a:r>
            <a:endParaRPr lang="en-US" altLang="ko-KR" dirty="0" smtClean="0"/>
          </a:p>
          <a:p>
            <a:r>
              <a:rPr lang="ko-KR" altLang="en-US" dirty="0" smtClean="0"/>
              <a:t>커뮤니티</a:t>
            </a:r>
            <a:endParaRPr lang="en-US" altLang="ko-KR" dirty="0" smtClean="0"/>
          </a:p>
          <a:p>
            <a:r>
              <a:rPr lang="ko-KR" altLang="en-US" dirty="0" smtClean="0"/>
              <a:t>예약도움</a:t>
            </a:r>
            <a:r>
              <a:rPr lang="en-US" altLang="ko-KR" dirty="0" smtClean="0"/>
              <a:t>(API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skyscanner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관리자모드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	: </a:t>
            </a:r>
            <a:r>
              <a:rPr lang="ko-KR" altLang="en-US" sz="2000" dirty="0" smtClean="0"/>
              <a:t>글 관리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회원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회원관리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통계</a:t>
            </a:r>
            <a:endParaRPr lang="en-US" altLang="ko-KR" sz="2000" dirty="0" smtClean="0"/>
          </a:p>
          <a:p>
            <a:r>
              <a:rPr lang="ko-KR" altLang="en-US" dirty="0" smtClean="0"/>
              <a:t>간단한 보안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특수기호 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도배 방지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예시안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https://ovenapp.io/view/HTXs0ngN9PMoQQKXi7yze3lJtdP9I7NL/ZALeu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>
                <a:hlinkClick r:id="rId2"/>
              </a:rPr>
              <a:t>참고</a:t>
            </a: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http://www.tourtips.com/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http://info.hanatour.com/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http://www.ttearth.com/</a:t>
            </a:r>
            <a:endParaRPr lang="en-US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dirty="0" smtClean="0">
                <a:hlinkClick r:id="rId5"/>
              </a:rPr>
              <a:t>http://0404.go.kr/dev/main.mofa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53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해외 여행 가이드(미국)</vt:lpstr>
      <vt:lpstr>목적</vt:lpstr>
      <vt:lpstr>기능</vt:lpstr>
      <vt:lpstr>예시안</vt:lpstr>
      <vt:lpstr>참고사이트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국내 여행 가이드</dc:title>
  <dc:creator>HB01-02</dc:creator>
  <cp:lastModifiedBy>HB01-02</cp:lastModifiedBy>
  <cp:revision>30</cp:revision>
  <dcterms:created xsi:type="dcterms:W3CDTF">2019-07-26T00:34:14Z</dcterms:created>
  <dcterms:modified xsi:type="dcterms:W3CDTF">2019-07-29T11:29:33Z</dcterms:modified>
</cp:coreProperties>
</file>