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43584-EB3E-44FB-A1C0-71713994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6202B-DD19-4754-8F48-91DA0BE79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82650-F7B1-4977-A3A5-BA86E6F9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A68AD-4ABC-4A19-A609-1C49F542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3778E-40B3-4EF6-8781-F5478507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2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751CC-AF04-459A-B401-5A366FFB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9ED04-58B7-4BFD-A228-08606259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942A3-0B31-4FF6-BF78-C43C5A3B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ABCEF-D67D-4DC7-ADB6-6B3852DD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9262E-A93E-4EAD-B1C5-0674FD4F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42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B402F2-D6D8-4D9E-8CBF-002305D8E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686F7-CE90-47D7-9FA1-ECCA810F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84442-99D5-4141-BA27-BA20F49B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86F74-A03A-42FE-9B21-48F8D81F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0BAC3-8648-49C1-B2EC-042CD349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31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BFF2-6954-4ED1-A17A-33CC094F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7D55A-2EF3-4CED-A317-CD0A603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2F02B-0D11-4C2F-8065-9A20A6B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10055-7235-4000-B6DC-859AE478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7F7A7-B996-4B7E-B7BA-09A074BE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055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81E6-F4DD-44E6-A4C5-D1EF91BA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23F3E-8A26-4ED1-BD75-4DF2044D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FFA0-DCDF-45FC-8293-6E9B5751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DE2D-CF8E-4335-90DE-08AAF3B8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818E9-342E-4D17-95AF-C0E7F80C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536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E5A2-8397-4C01-87F1-9645DE35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4F86A-BB8F-47B2-8D2C-12FB69F26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D56C-ED46-44F0-B706-013E2A11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698DF-DA52-4999-A955-649629E0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C4C89-567C-4B09-8FD1-1F895701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A036CF-5F04-4EA3-986C-6A847B2B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981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C8EA-2A37-4C39-A885-788423D6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1E92B-09FD-4296-9464-BF665CCF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62FE59-386D-4B40-8947-9C9D8C4C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90AC1-81AB-469F-B775-EED436C43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5C4B8C-8AC5-4F84-935E-C24ECDD9B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AB387B-C359-4BA0-8B00-1F9E53E0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8E9EC-7076-44B9-9D15-391C96F1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3A2FC-9ECB-41F2-B3CE-994782F2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48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AB6FF-A371-4891-802E-EDEF9AD5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2C5D4C-4569-4D4D-B24D-5F28059F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03844E-3958-4E30-9968-80376097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40595-F734-4B9C-B7F3-28B7C820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28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D4FC22-62CA-4265-A2D4-2A72285B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9DEBF-8E03-4934-BF47-6C239E26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FC5A6-581D-407B-85EF-54E4FC92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77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6D5B1-8637-418B-B5A8-979BEFDF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4C6DF-42A9-4641-B14C-17BC4233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80578-DEA2-4455-97D3-7EB95E91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30B8A-6876-46CF-A243-87D0EF9A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97249-BBEA-42B5-8CB5-2F0A0F8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04168-1FC9-4B93-A9C6-0B550E8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436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6B9F-4FC1-4679-80CD-6785E303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A88B9-D9D3-4027-BEEE-E9E81C4BE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F3E15-4DD2-443C-92D9-74603AB0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D0B81-5CC4-4390-9B76-5165D432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B5D01-6758-422F-9AA0-B120F78F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D78E5-0CE7-4F89-81CD-434A7F5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4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7C7527-E331-4FEF-BDF0-EC8386C2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EF78B-B1FE-49F5-B849-01A835B6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4161B-C3B4-495B-9428-2E7B296EA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FA610-89DF-4B32-92CC-18DBB2AE4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583ED-DE28-44E4-BB9B-AED08BC7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4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>
            <a:extLst>
              <a:ext uri="{FF2B5EF4-FFF2-40B4-BE49-F238E27FC236}">
                <a16:creationId xmlns:a16="http://schemas.microsoft.com/office/drawing/2014/main" id="{6E67F735-E25D-4528-B693-235DBFF03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2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CA72ECF-EF83-4F31-9D2E-6C699C08C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803683"/>
            <a:ext cx="10965141" cy="1093314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</a:rPr>
              <a:t>영화리뷰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DD840-333B-4A52-98D2-BE57F0F9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5679"/>
            <a:ext cx="10965142" cy="484822"/>
          </a:xfrm>
        </p:spPr>
        <p:txBody>
          <a:bodyPr>
            <a:normAutofit/>
          </a:bodyPr>
          <a:lstStyle/>
          <a:p>
            <a:r>
              <a:rPr lang="ko-KR" altLang="en-US" dirty="0"/>
              <a:t>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3897469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AFE1A-CE49-46AC-9BBF-28D2B802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BB9CE-6D28-466E-B14A-A73A8806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 관리</a:t>
            </a:r>
            <a:endParaRPr lang="en-US" altLang="ko-KR" dirty="0"/>
          </a:p>
          <a:p>
            <a:r>
              <a:rPr lang="ko-KR" altLang="en-US" dirty="0"/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74773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B7C5E-6EAA-48C9-88CD-A88FA940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BAE94B9-FDBA-466D-BF9D-90D011E07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43" y="1825625"/>
            <a:ext cx="8592514" cy="4351338"/>
          </a:xfrm>
        </p:spPr>
      </p:pic>
    </p:spTree>
    <p:extLst>
      <p:ext uri="{BB962C8B-B14F-4D97-AF65-F5344CB8AC3E}">
        <p14:creationId xmlns:p14="http://schemas.microsoft.com/office/powerpoint/2010/main" val="44470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18FB1-00EC-4985-9D5D-727115A9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1ADC98-7AD1-4EBB-B011-42DE0CBF2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42" y="1825625"/>
            <a:ext cx="8592515" cy="4351338"/>
          </a:xfrm>
        </p:spPr>
      </p:pic>
    </p:spTree>
    <p:extLst>
      <p:ext uri="{BB962C8B-B14F-4D97-AF65-F5344CB8AC3E}">
        <p14:creationId xmlns:p14="http://schemas.microsoft.com/office/powerpoint/2010/main" val="124523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0C1D4-338E-49CE-8434-EE7E7908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C30BC9-90A3-4817-925F-A23252F4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42" y="1825625"/>
            <a:ext cx="8592515" cy="4351338"/>
          </a:xfrm>
        </p:spPr>
      </p:pic>
    </p:spTree>
    <p:extLst>
      <p:ext uri="{BB962C8B-B14F-4D97-AF65-F5344CB8AC3E}">
        <p14:creationId xmlns:p14="http://schemas.microsoft.com/office/powerpoint/2010/main" val="374012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312BD-6B98-46E6-81D9-9CFA1DE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26CAC-D4DB-4C71-B384-5B8B906B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 상세 정보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ED375B-EF82-4858-8DA2-BD714597B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57" y="2343714"/>
            <a:ext cx="8914286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76996-05A8-42B3-9385-438067CA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전체 목록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10D083-5D0A-4CE4-BBC4-0761BB4B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60" y="1825625"/>
            <a:ext cx="8088079" cy="4351338"/>
          </a:xfrm>
        </p:spPr>
      </p:pic>
    </p:spTree>
    <p:extLst>
      <p:ext uri="{BB962C8B-B14F-4D97-AF65-F5344CB8AC3E}">
        <p14:creationId xmlns:p14="http://schemas.microsoft.com/office/powerpoint/2010/main" val="329297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3B8E1-87E2-43CC-9833-2350485D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 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DD1CAF-CAE0-43AC-B19F-C61C8E5C7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42" y="1825625"/>
            <a:ext cx="8592515" cy="4351338"/>
          </a:xfrm>
        </p:spPr>
      </p:pic>
    </p:spTree>
    <p:extLst>
      <p:ext uri="{BB962C8B-B14F-4D97-AF65-F5344CB8AC3E}">
        <p14:creationId xmlns:p14="http://schemas.microsoft.com/office/powerpoint/2010/main" val="364071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A523E-F0F9-4119-B90D-04099709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EDFAA-43ED-4281-9518-065D621C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자기 글만 수정</a:t>
            </a:r>
            <a:r>
              <a:rPr lang="en-US" altLang="ko-KR" dirty="0"/>
              <a:t>/</a:t>
            </a:r>
            <a:r>
              <a:rPr lang="ko-KR" altLang="en-US" dirty="0"/>
              <a:t>삭제 가능</a:t>
            </a:r>
            <a:endParaRPr lang="en-US" altLang="ko-KR" dirty="0"/>
          </a:p>
          <a:p>
            <a:r>
              <a:rPr lang="ko-KR" altLang="en-US" dirty="0"/>
              <a:t>다른 사람이 누르면 경고창이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C63365-1A48-4428-9021-AE99C255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46" y="3020217"/>
            <a:ext cx="8916644" cy="37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0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8E18-051E-49B8-973D-44FF0647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개인정보 수정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D745A-AB8A-494B-89CF-B1152AD8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입력으로 본인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F4A266-FC6E-40D1-AA80-4BF6C888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78" y="2530160"/>
            <a:ext cx="8916644" cy="43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2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41</Words>
  <Application>Microsoft Office PowerPoint</Application>
  <PresentationFormat>와이드스크린</PresentationFormat>
  <Paragraphs>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영화리뷰 사이트</vt:lpstr>
      <vt:lpstr>홈</vt:lpstr>
      <vt:lpstr>로그인</vt:lpstr>
      <vt:lpstr>회원가입</vt:lpstr>
      <vt:lpstr>영화 정보</vt:lpstr>
      <vt:lpstr>영화 전체 목록</vt:lpstr>
      <vt:lpstr>글 작성</vt:lpstr>
      <vt:lpstr>수정/삭제</vt:lpstr>
      <vt:lpstr>개인정보 수정</vt:lpstr>
      <vt:lpstr>관리자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5CLASS-184</dc:creator>
  <cp:lastModifiedBy>5CLASS-184</cp:lastModifiedBy>
  <cp:revision>43</cp:revision>
  <dcterms:created xsi:type="dcterms:W3CDTF">2019-07-24T03:20:56Z</dcterms:created>
  <dcterms:modified xsi:type="dcterms:W3CDTF">2019-07-30T02:49:41Z</dcterms:modified>
</cp:coreProperties>
</file>