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E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EC8F0-902E-4F43-AF6D-3466677D6685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D2F08-F1A0-49BB-AD40-2B1A012C1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9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1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2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5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2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4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8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8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3B033EE-957A-42B7-8D7C-3BD1565CC842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CE7E973-1976-4E12-B67A-39850FF26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3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D1EE9-1BE4-4EB1-B794-2C2FF39D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6969"/>
            <a:ext cx="6891215" cy="1237857"/>
          </a:xfrm>
        </p:spPr>
        <p:txBody>
          <a:bodyPr/>
          <a:lstStyle/>
          <a:p>
            <a:r>
              <a:rPr lang="ko-KR" altLang="en-US" dirty="0"/>
              <a:t>진짜 맛집을 찾아서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D0C585-BC7C-4798-A28D-93FA90C6F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 손지형</a:t>
            </a:r>
          </a:p>
        </p:txBody>
      </p:sp>
    </p:spTree>
    <p:extLst>
      <p:ext uri="{BB962C8B-B14F-4D97-AF65-F5344CB8AC3E}">
        <p14:creationId xmlns:p14="http://schemas.microsoft.com/office/powerpoint/2010/main" val="251287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0AA025-D364-4FF8-ABD6-94AD229C019A}"/>
              </a:ext>
            </a:extLst>
          </p:cNvPr>
          <p:cNvSpPr/>
          <p:nvPr/>
        </p:nvSpPr>
        <p:spPr>
          <a:xfrm>
            <a:off x="1566996" y="107519"/>
            <a:ext cx="87538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My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Page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로 들어왔을 때</a:t>
            </a:r>
            <a:endParaRPr lang="ko-KR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BEFCBB-40D6-4C7F-AAA9-0CE1F589A2FC}"/>
              </a:ext>
            </a:extLst>
          </p:cNvPr>
          <p:cNvCxnSpPr/>
          <p:nvPr/>
        </p:nvCxnSpPr>
        <p:spPr>
          <a:xfrm>
            <a:off x="0" y="833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653BD4-029A-4A74-9268-5CFD2DBA2E70}"/>
              </a:ext>
            </a:extLst>
          </p:cNvPr>
          <p:cNvSpPr/>
          <p:nvPr/>
        </p:nvSpPr>
        <p:spPr>
          <a:xfrm>
            <a:off x="418739" y="936716"/>
            <a:ext cx="11552045" cy="500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트루</a:t>
            </a:r>
            <a:r>
              <a:rPr lang="ko-KR" altLang="en-US" dirty="0">
                <a:solidFill>
                  <a:schemeClr val="tx1"/>
                </a:solidFill>
              </a:rPr>
              <a:t> 맛집 로고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누르면 </a:t>
            </a:r>
            <a:r>
              <a:rPr lang="en-US" altLang="ko-KR" dirty="0">
                <a:solidFill>
                  <a:schemeClr val="tx1"/>
                </a:solidFill>
              </a:rPr>
              <a:t>index home)</a:t>
            </a:r>
            <a:r>
              <a:rPr lang="ko-KR" altLang="en-US" dirty="0">
                <a:solidFill>
                  <a:schemeClr val="tx1"/>
                </a:solidFill>
              </a:rPr>
              <a:t>으로 간다</a:t>
            </a:r>
            <a:r>
              <a:rPr lang="en-US" altLang="ko-KR" dirty="0">
                <a:solidFill>
                  <a:schemeClr val="tx1"/>
                </a:solidFill>
              </a:rPr>
              <a:t>.								 </a:t>
            </a:r>
            <a:r>
              <a:rPr lang="ko-KR" altLang="en-US" dirty="0">
                <a:solidFill>
                  <a:schemeClr val="tx1"/>
                </a:solidFill>
              </a:rPr>
              <a:t>로그아웃     회원가입    나의 페이지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CC80A-984B-4785-9994-817ED3C25547}"/>
              </a:ext>
            </a:extLst>
          </p:cNvPr>
          <p:cNvSpPr/>
          <p:nvPr/>
        </p:nvSpPr>
        <p:spPr>
          <a:xfrm>
            <a:off x="418739" y="1562469"/>
            <a:ext cx="8830844" cy="5195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8163E6-A957-4DAD-9031-C83FDEB0B513}"/>
              </a:ext>
            </a:extLst>
          </p:cNvPr>
          <p:cNvSpPr/>
          <p:nvPr/>
        </p:nvSpPr>
        <p:spPr>
          <a:xfrm>
            <a:off x="3619573" y="1774316"/>
            <a:ext cx="5468645" cy="4146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홈페이지를 이용하여 그동안 방문한 가게 목록이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뜨는 섹션이다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클릭하면 리뷰 입력 폼으로 이동하거나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작성했던 리뷰가 보여진다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F2D4B0-40E6-4851-9F4F-473A1291E2B7}"/>
              </a:ext>
            </a:extLst>
          </p:cNvPr>
          <p:cNvSpPr/>
          <p:nvPr/>
        </p:nvSpPr>
        <p:spPr>
          <a:xfrm>
            <a:off x="531075" y="1774318"/>
            <a:ext cx="2785092" cy="4934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F9A7A0-0B57-48BF-9B4E-0C735E25076F}"/>
              </a:ext>
            </a:extLst>
          </p:cNvPr>
          <p:cNvSpPr/>
          <p:nvPr/>
        </p:nvSpPr>
        <p:spPr>
          <a:xfrm>
            <a:off x="9361919" y="1601211"/>
            <a:ext cx="2573017" cy="2762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전국에서 가장 맛있는 맛집은 어딘지 알 수 있는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 맛집 랭킹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화면을 움직일 때마다 따라 움직인다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FBC4A0-EC4A-4B4A-8963-17022B41741B}"/>
              </a:ext>
            </a:extLst>
          </p:cNvPr>
          <p:cNvSpPr/>
          <p:nvPr/>
        </p:nvSpPr>
        <p:spPr>
          <a:xfrm>
            <a:off x="3619572" y="6024840"/>
            <a:ext cx="5468645" cy="683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영수증과 카드결제 캡쳐를 이용한 리뷰 등록 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38D08C-97A8-4196-A8CF-8C89C28D1CB5}"/>
              </a:ext>
            </a:extLst>
          </p:cNvPr>
          <p:cNvSpPr/>
          <p:nvPr/>
        </p:nvSpPr>
        <p:spPr>
          <a:xfrm>
            <a:off x="600055" y="1889726"/>
            <a:ext cx="2647131" cy="126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이용자 아이디 및 닉네임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AE97045-E734-46D0-A07A-C5F974472B58}"/>
              </a:ext>
            </a:extLst>
          </p:cNvPr>
          <p:cNvSpPr/>
          <p:nvPr/>
        </p:nvSpPr>
        <p:spPr>
          <a:xfrm>
            <a:off x="595964" y="3294368"/>
            <a:ext cx="2647131" cy="3310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고객센터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FAQ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0AA025-D364-4FF8-ABD6-94AD229C019A}"/>
              </a:ext>
            </a:extLst>
          </p:cNvPr>
          <p:cNvSpPr/>
          <p:nvPr/>
        </p:nvSpPr>
        <p:spPr>
          <a:xfrm>
            <a:off x="1566996" y="107519"/>
            <a:ext cx="87538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리뷰를 쓸 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BEFCBB-40D6-4C7F-AAA9-0CE1F589A2FC}"/>
              </a:ext>
            </a:extLst>
          </p:cNvPr>
          <p:cNvCxnSpPr/>
          <p:nvPr/>
        </p:nvCxnSpPr>
        <p:spPr>
          <a:xfrm>
            <a:off x="0" y="833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653BD4-029A-4A74-9268-5CFD2DBA2E70}"/>
              </a:ext>
            </a:extLst>
          </p:cNvPr>
          <p:cNvSpPr/>
          <p:nvPr/>
        </p:nvSpPr>
        <p:spPr>
          <a:xfrm>
            <a:off x="418739" y="936716"/>
            <a:ext cx="11552045" cy="500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트루</a:t>
            </a:r>
            <a:r>
              <a:rPr lang="ko-KR" altLang="en-US" dirty="0">
                <a:solidFill>
                  <a:schemeClr val="tx1"/>
                </a:solidFill>
              </a:rPr>
              <a:t> 맛집 로고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누르면 </a:t>
            </a:r>
            <a:r>
              <a:rPr lang="en-US" altLang="ko-KR" dirty="0">
                <a:solidFill>
                  <a:schemeClr val="tx1"/>
                </a:solidFill>
              </a:rPr>
              <a:t>index home)</a:t>
            </a:r>
            <a:r>
              <a:rPr lang="ko-KR" altLang="en-US" dirty="0">
                <a:solidFill>
                  <a:schemeClr val="tx1"/>
                </a:solidFill>
              </a:rPr>
              <a:t>으로 간다</a:t>
            </a:r>
            <a:r>
              <a:rPr lang="en-US" altLang="ko-KR" dirty="0">
                <a:solidFill>
                  <a:schemeClr val="tx1"/>
                </a:solidFill>
              </a:rPr>
              <a:t>.								</a:t>
            </a:r>
            <a:r>
              <a:rPr lang="ko-KR" altLang="en-US" dirty="0">
                <a:solidFill>
                  <a:schemeClr val="tx1"/>
                </a:solidFill>
              </a:rPr>
              <a:t> 로그아웃     회원가입    나의 페이지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CC80A-984B-4785-9994-817ED3C25547}"/>
              </a:ext>
            </a:extLst>
          </p:cNvPr>
          <p:cNvSpPr/>
          <p:nvPr/>
        </p:nvSpPr>
        <p:spPr>
          <a:xfrm>
            <a:off x="418739" y="1549651"/>
            <a:ext cx="9483272" cy="5216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CC52D3-5B6B-4FD8-9F22-A95B6B0C35D6}"/>
              </a:ext>
            </a:extLst>
          </p:cNvPr>
          <p:cNvSpPr/>
          <p:nvPr/>
        </p:nvSpPr>
        <p:spPr>
          <a:xfrm>
            <a:off x="3578915" y="1781623"/>
            <a:ext cx="6105026" cy="683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글쓴이가 먹은 메뉴가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자동으로 나온다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8163E6-A957-4DAD-9031-C83FDEB0B513}"/>
              </a:ext>
            </a:extLst>
          </p:cNvPr>
          <p:cNvSpPr/>
          <p:nvPr/>
        </p:nvSpPr>
        <p:spPr>
          <a:xfrm>
            <a:off x="3578915" y="2666525"/>
            <a:ext cx="6105026" cy="3253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  <a:r>
              <a:rPr lang="en-US" altLang="ko-KR" dirty="0">
                <a:solidFill>
                  <a:schemeClr val="tx1"/>
                </a:solidFill>
              </a:rPr>
              <a:t>(100</a:t>
            </a:r>
            <a:r>
              <a:rPr lang="ko-KR" altLang="en-US" dirty="0">
                <a:solidFill>
                  <a:schemeClr val="tx1"/>
                </a:solidFill>
              </a:rPr>
              <a:t>자까지 리뷰 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3092E9-75DC-46D7-AFC4-60B515C50BFF}"/>
              </a:ext>
            </a:extLst>
          </p:cNvPr>
          <p:cNvSpPr/>
          <p:nvPr/>
        </p:nvSpPr>
        <p:spPr>
          <a:xfrm>
            <a:off x="547190" y="4779078"/>
            <a:ext cx="2813655" cy="1109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CE5BB2-22E5-4029-A198-659F021D9E9E}"/>
              </a:ext>
            </a:extLst>
          </p:cNvPr>
          <p:cNvSpPr/>
          <p:nvPr/>
        </p:nvSpPr>
        <p:spPr>
          <a:xfrm>
            <a:off x="531075" y="6062326"/>
            <a:ext cx="2857550" cy="606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임시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70F639D-215B-4D16-8EC4-89E4C19807FD}"/>
              </a:ext>
            </a:extLst>
          </p:cNvPr>
          <p:cNvGrpSpPr/>
          <p:nvPr/>
        </p:nvGrpSpPr>
        <p:grpSpPr>
          <a:xfrm>
            <a:off x="531075" y="2645934"/>
            <a:ext cx="2829770" cy="529041"/>
            <a:chOff x="616450" y="3390725"/>
            <a:chExt cx="2829770" cy="52904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295D61-D023-4CD1-95F9-97D6EF395A97}"/>
                </a:ext>
              </a:extLst>
            </p:cNvPr>
            <p:cNvGrpSpPr/>
            <p:nvPr/>
          </p:nvGrpSpPr>
          <p:grpSpPr>
            <a:xfrm>
              <a:off x="878130" y="3390725"/>
              <a:ext cx="2568090" cy="529041"/>
              <a:chOff x="5750288" y="2786367"/>
              <a:chExt cx="2568090" cy="52904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8EAD418-5547-46E0-97AA-6580916F1B6B}"/>
                  </a:ext>
                </a:extLst>
              </p:cNvPr>
              <p:cNvSpPr/>
              <p:nvPr/>
            </p:nvSpPr>
            <p:spPr>
              <a:xfrm>
                <a:off x="5750288" y="2786367"/>
                <a:ext cx="2568090" cy="5290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F1252398-529C-44A6-99FF-4317A65ACB67}"/>
                  </a:ext>
                </a:extLst>
              </p:cNvPr>
              <p:cNvGrpSpPr/>
              <p:nvPr/>
            </p:nvGrpSpPr>
            <p:grpSpPr>
              <a:xfrm>
                <a:off x="5946396" y="2866492"/>
                <a:ext cx="2248942" cy="341131"/>
                <a:chOff x="1242874" y="4824784"/>
                <a:chExt cx="2248942" cy="341131"/>
              </a:xfrm>
            </p:grpSpPr>
            <p:sp>
              <p:nvSpPr>
                <p:cNvPr id="2" name="별: 꼭짓점 5개 1">
                  <a:extLst>
                    <a:ext uri="{FF2B5EF4-FFF2-40B4-BE49-F238E27FC236}">
                      <a16:creationId xmlns:a16="http://schemas.microsoft.com/office/drawing/2014/main" id="{F0B6F733-7EF7-4C3F-99AB-7DA8E47B2B80}"/>
                    </a:ext>
                  </a:extLst>
                </p:cNvPr>
                <p:cNvSpPr/>
                <p:nvPr/>
              </p:nvSpPr>
              <p:spPr>
                <a:xfrm>
                  <a:off x="1242874" y="4840354"/>
                  <a:ext cx="408373" cy="325561"/>
                </a:xfrm>
                <a:prstGeom prst="star5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별: 꼭짓점 5개 13">
                  <a:extLst>
                    <a:ext uri="{FF2B5EF4-FFF2-40B4-BE49-F238E27FC236}">
                      <a16:creationId xmlns:a16="http://schemas.microsoft.com/office/drawing/2014/main" id="{72A6158A-D85E-4F53-A29C-0E0ABBA797ED}"/>
                    </a:ext>
                  </a:extLst>
                </p:cNvPr>
                <p:cNvSpPr/>
                <p:nvPr/>
              </p:nvSpPr>
              <p:spPr>
                <a:xfrm>
                  <a:off x="1697902" y="4840354"/>
                  <a:ext cx="408373" cy="325561"/>
                </a:xfrm>
                <a:prstGeom prst="star5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별: 꼭짓점 5개 14">
                  <a:extLst>
                    <a:ext uri="{FF2B5EF4-FFF2-40B4-BE49-F238E27FC236}">
                      <a16:creationId xmlns:a16="http://schemas.microsoft.com/office/drawing/2014/main" id="{44541EAA-1486-412D-AC6B-4D53AC1EC710}"/>
                    </a:ext>
                  </a:extLst>
                </p:cNvPr>
                <p:cNvSpPr/>
                <p:nvPr/>
              </p:nvSpPr>
              <p:spPr>
                <a:xfrm>
                  <a:off x="2152930" y="4830587"/>
                  <a:ext cx="408373" cy="325561"/>
                </a:xfrm>
                <a:prstGeom prst="star5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별: 꼭짓점 5개 15">
                  <a:extLst>
                    <a:ext uri="{FF2B5EF4-FFF2-40B4-BE49-F238E27FC236}">
                      <a16:creationId xmlns:a16="http://schemas.microsoft.com/office/drawing/2014/main" id="{47889FAA-D77C-4743-B681-F54EA81B6A5E}"/>
                    </a:ext>
                  </a:extLst>
                </p:cNvPr>
                <p:cNvSpPr/>
                <p:nvPr/>
              </p:nvSpPr>
              <p:spPr>
                <a:xfrm>
                  <a:off x="2618105" y="4830587"/>
                  <a:ext cx="408373" cy="325561"/>
                </a:xfrm>
                <a:prstGeom prst="star5">
                  <a:avLst>
                    <a:gd name="adj" fmla="val 21565"/>
                    <a:gd name="hf" fmla="val 105146"/>
                    <a:gd name="vf" fmla="val 11055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별: 꼭짓점 5개 16">
                  <a:extLst>
                    <a:ext uri="{FF2B5EF4-FFF2-40B4-BE49-F238E27FC236}">
                      <a16:creationId xmlns:a16="http://schemas.microsoft.com/office/drawing/2014/main" id="{66E4A12D-16DD-4A85-A071-EEEB3C673158}"/>
                    </a:ext>
                  </a:extLst>
                </p:cNvPr>
                <p:cNvSpPr/>
                <p:nvPr/>
              </p:nvSpPr>
              <p:spPr>
                <a:xfrm>
                  <a:off x="3083443" y="4824784"/>
                  <a:ext cx="408373" cy="325561"/>
                </a:xfrm>
                <a:prstGeom prst="star5">
                  <a:avLst>
                    <a:gd name="adj" fmla="val 21565"/>
                    <a:gd name="hf" fmla="val 105146"/>
                    <a:gd name="vf" fmla="val 11055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FBA0548-AF44-487D-A13D-01339E211748}"/>
                </a:ext>
              </a:extLst>
            </p:cNvPr>
            <p:cNvSpPr/>
            <p:nvPr/>
          </p:nvSpPr>
          <p:spPr>
            <a:xfrm>
              <a:off x="616450" y="3390725"/>
              <a:ext cx="359734" cy="529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맛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C13821B-9486-46C5-98FD-3197B1D60EBA}"/>
              </a:ext>
            </a:extLst>
          </p:cNvPr>
          <p:cNvGrpSpPr/>
          <p:nvPr/>
        </p:nvGrpSpPr>
        <p:grpSpPr>
          <a:xfrm>
            <a:off x="547190" y="3362771"/>
            <a:ext cx="2813655" cy="529041"/>
            <a:chOff x="3544274" y="3390725"/>
            <a:chExt cx="2912230" cy="52904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C2A2ED-6E64-475B-A045-CB593E94A7FF}"/>
                </a:ext>
              </a:extLst>
            </p:cNvPr>
            <p:cNvGrpSpPr/>
            <p:nvPr/>
          </p:nvGrpSpPr>
          <p:grpSpPr>
            <a:xfrm>
              <a:off x="3888414" y="3390725"/>
              <a:ext cx="2568090" cy="529041"/>
              <a:chOff x="5750288" y="2786367"/>
              <a:chExt cx="2568090" cy="52904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34B0CA9-8D23-47F4-BEE5-CB3F240E8874}"/>
                  </a:ext>
                </a:extLst>
              </p:cNvPr>
              <p:cNvSpPr/>
              <p:nvPr/>
            </p:nvSpPr>
            <p:spPr>
              <a:xfrm>
                <a:off x="5750288" y="2786367"/>
                <a:ext cx="2568090" cy="5290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E9BC2EA-37D3-4FEC-94CB-164A3759C77F}"/>
                  </a:ext>
                </a:extLst>
              </p:cNvPr>
              <p:cNvGrpSpPr/>
              <p:nvPr/>
            </p:nvGrpSpPr>
            <p:grpSpPr>
              <a:xfrm>
                <a:off x="5946396" y="2866492"/>
                <a:ext cx="2248942" cy="341131"/>
                <a:chOff x="1242874" y="4824784"/>
                <a:chExt cx="2248942" cy="341131"/>
              </a:xfrm>
            </p:grpSpPr>
            <p:sp>
              <p:nvSpPr>
                <p:cNvPr id="25" name="별: 꼭짓점 5개 24">
                  <a:extLst>
                    <a:ext uri="{FF2B5EF4-FFF2-40B4-BE49-F238E27FC236}">
                      <a16:creationId xmlns:a16="http://schemas.microsoft.com/office/drawing/2014/main" id="{05638414-4546-441D-A123-FE653482C7A3}"/>
                    </a:ext>
                  </a:extLst>
                </p:cNvPr>
                <p:cNvSpPr/>
                <p:nvPr/>
              </p:nvSpPr>
              <p:spPr>
                <a:xfrm>
                  <a:off x="1242874" y="4840354"/>
                  <a:ext cx="408373" cy="325561"/>
                </a:xfrm>
                <a:prstGeom prst="star5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별: 꼭짓점 5개 25">
                  <a:extLst>
                    <a:ext uri="{FF2B5EF4-FFF2-40B4-BE49-F238E27FC236}">
                      <a16:creationId xmlns:a16="http://schemas.microsoft.com/office/drawing/2014/main" id="{D1FE4905-65EB-41DB-B40D-3E8F1308220F}"/>
                    </a:ext>
                  </a:extLst>
                </p:cNvPr>
                <p:cNvSpPr/>
                <p:nvPr/>
              </p:nvSpPr>
              <p:spPr>
                <a:xfrm>
                  <a:off x="1697902" y="4840354"/>
                  <a:ext cx="408373" cy="325561"/>
                </a:xfrm>
                <a:prstGeom prst="star5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별: 꼭짓점 5개 26">
                  <a:extLst>
                    <a:ext uri="{FF2B5EF4-FFF2-40B4-BE49-F238E27FC236}">
                      <a16:creationId xmlns:a16="http://schemas.microsoft.com/office/drawing/2014/main" id="{E783F1CA-B9D9-470E-82EA-C2B4FC43ECAC}"/>
                    </a:ext>
                  </a:extLst>
                </p:cNvPr>
                <p:cNvSpPr/>
                <p:nvPr/>
              </p:nvSpPr>
              <p:spPr>
                <a:xfrm>
                  <a:off x="2152930" y="4830587"/>
                  <a:ext cx="408373" cy="325561"/>
                </a:xfrm>
                <a:prstGeom prst="star5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별: 꼭짓점 5개 27">
                  <a:extLst>
                    <a:ext uri="{FF2B5EF4-FFF2-40B4-BE49-F238E27FC236}">
                      <a16:creationId xmlns:a16="http://schemas.microsoft.com/office/drawing/2014/main" id="{D7D9177D-C033-49F8-80A3-4A356BAC3E3F}"/>
                    </a:ext>
                  </a:extLst>
                </p:cNvPr>
                <p:cNvSpPr/>
                <p:nvPr/>
              </p:nvSpPr>
              <p:spPr>
                <a:xfrm>
                  <a:off x="2618105" y="4830587"/>
                  <a:ext cx="408373" cy="325561"/>
                </a:xfrm>
                <a:prstGeom prst="star5">
                  <a:avLst>
                    <a:gd name="adj" fmla="val 21565"/>
                    <a:gd name="hf" fmla="val 105146"/>
                    <a:gd name="vf" fmla="val 11055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별: 꼭짓점 5개 28">
                  <a:extLst>
                    <a:ext uri="{FF2B5EF4-FFF2-40B4-BE49-F238E27FC236}">
                      <a16:creationId xmlns:a16="http://schemas.microsoft.com/office/drawing/2014/main" id="{7AA03A9B-602D-4A18-BE67-B4B9EFE0B325}"/>
                    </a:ext>
                  </a:extLst>
                </p:cNvPr>
                <p:cNvSpPr/>
                <p:nvPr/>
              </p:nvSpPr>
              <p:spPr>
                <a:xfrm>
                  <a:off x="3083443" y="4824784"/>
                  <a:ext cx="408373" cy="325561"/>
                </a:xfrm>
                <a:prstGeom prst="star5">
                  <a:avLst>
                    <a:gd name="adj" fmla="val 21565"/>
                    <a:gd name="hf" fmla="val 105146"/>
                    <a:gd name="vf" fmla="val 11055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82F2F4-04DB-4679-8F4E-9B6040EC7FE6}"/>
                </a:ext>
              </a:extLst>
            </p:cNvPr>
            <p:cNvSpPr/>
            <p:nvPr/>
          </p:nvSpPr>
          <p:spPr>
            <a:xfrm>
              <a:off x="3544274" y="3390725"/>
              <a:ext cx="484570" cy="529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청결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B5B98F1-8867-471C-9C71-0F6AE95D91D4}"/>
              </a:ext>
            </a:extLst>
          </p:cNvPr>
          <p:cNvGrpSpPr/>
          <p:nvPr/>
        </p:nvGrpSpPr>
        <p:grpSpPr>
          <a:xfrm>
            <a:off x="531075" y="4062241"/>
            <a:ext cx="2829770" cy="529041"/>
            <a:chOff x="6546408" y="3390725"/>
            <a:chExt cx="2960360" cy="52904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CE66A86-C5E2-448A-8A7B-CF700DA16A15}"/>
                </a:ext>
              </a:extLst>
            </p:cNvPr>
            <p:cNvGrpSpPr/>
            <p:nvPr/>
          </p:nvGrpSpPr>
          <p:grpSpPr>
            <a:xfrm>
              <a:off x="6938678" y="3390725"/>
              <a:ext cx="2568090" cy="529041"/>
              <a:chOff x="5750288" y="2786367"/>
              <a:chExt cx="2568090" cy="52904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80EB707-3218-4909-A697-470CEAB079C3}"/>
                  </a:ext>
                </a:extLst>
              </p:cNvPr>
              <p:cNvSpPr/>
              <p:nvPr/>
            </p:nvSpPr>
            <p:spPr>
              <a:xfrm>
                <a:off x="5750288" y="2786367"/>
                <a:ext cx="2568090" cy="5290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B1F3E85-F39C-4ED1-AF1E-622788653CF0}"/>
                  </a:ext>
                </a:extLst>
              </p:cNvPr>
              <p:cNvGrpSpPr/>
              <p:nvPr/>
            </p:nvGrpSpPr>
            <p:grpSpPr>
              <a:xfrm>
                <a:off x="5946396" y="2866492"/>
                <a:ext cx="2248942" cy="341131"/>
                <a:chOff x="1242874" y="4824784"/>
                <a:chExt cx="2248942" cy="341131"/>
              </a:xfrm>
            </p:grpSpPr>
            <p:sp>
              <p:nvSpPr>
                <p:cNvPr id="33" name="별: 꼭짓점 5개 32">
                  <a:extLst>
                    <a:ext uri="{FF2B5EF4-FFF2-40B4-BE49-F238E27FC236}">
                      <a16:creationId xmlns:a16="http://schemas.microsoft.com/office/drawing/2014/main" id="{328B3260-E78B-40B0-B1E8-A04B8841B806}"/>
                    </a:ext>
                  </a:extLst>
                </p:cNvPr>
                <p:cNvSpPr/>
                <p:nvPr/>
              </p:nvSpPr>
              <p:spPr>
                <a:xfrm>
                  <a:off x="1242874" y="4840354"/>
                  <a:ext cx="408373" cy="325561"/>
                </a:xfrm>
                <a:prstGeom prst="star5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별: 꼭짓점 5개 33">
                  <a:extLst>
                    <a:ext uri="{FF2B5EF4-FFF2-40B4-BE49-F238E27FC236}">
                      <a16:creationId xmlns:a16="http://schemas.microsoft.com/office/drawing/2014/main" id="{48828867-6929-4FF7-8350-27B684B9FB51}"/>
                    </a:ext>
                  </a:extLst>
                </p:cNvPr>
                <p:cNvSpPr/>
                <p:nvPr/>
              </p:nvSpPr>
              <p:spPr>
                <a:xfrm>
                  <a:off x="1697902" y="4840354"/>
                  <a:ext cx="408373" cy="325561"/>
                </a:xfrm>
                <a:prstGeom prst="star5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별: 꼭짓점 5개 34">
                  <a:extLst>
                    <a:ext uri="{FF2B5EF4-FFF2-40B4-BE49-F238E27FC236}">
                      <a16:creationId xmlns:a16="http://schemas.microsoft.com/office/drawing/2014/main" id="{993FD6AC-E1EE-481E-AF7D-F7C247C520E6}"/>
                    </a:ext>
                  </a:extLst>
                </p:cNvPr>
                <p:cNvSpPr/>
                <p:nvPr/>
              </p:nvSpPr>
              <p:spPr>
                <a:xfrm>
                  <a:off x="2152930" y="4830587"/>
                  <a:ext cx="408373" cy="325561"/>
                </a:xfrm>
                <a:prstGeom prst="star5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별: 꼭짓점 5개 35">
                  <a:extLst>
                    <a:ext uri="{FF2B5EF4-FFF2-40B4-BE49-F238E27FC236}">
                      <a16:creationId xmlns:a16="http://schemas.microsoft.com/office/drawing/2014/main" id="{3E72DCA3-44D8-406C-9CDC-FC3999A32E74}"/>
                    </a:ext>
                  </a:extLst>
                </p:cNvPr>
                <p:cNvSpPr/>
                <p:nvPr/>
              </p:nvSpPr>
              <p:spPr>
                <a:xfrm>
                  <a:off x="2618105" y="4830587"/>
                  <a:ext cx="408373" cy="325561"/>
                </a:xfrm>
                <a:prstGeom prst="star5">
                  <a:avLst>
                    <a:gd name="adj" fmla="val 21565"/>
                    <a:gd name="hf" fmla="val 105146"/>
                    <a:gd name="vf" fmla="val 11055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별: 꼭짓점 5개 36">
                  <a:extLst>
                    <a:ext uri="{FF2B5EF4-FFF2-40B4-BE49-F238E27FC236}">
                      <a16:creationId xmlns:a16="http://schemas.microsoft.com/office/drawing/2014/main" id="{AB45FD74-084D-4DEF-80F6-F3C4260E4613}"/>
                    </a:ext>
                  </a:extLst>
                </p:cNvPr>
                <p:cNvSpPr/>
                <p:nvPr/>
              </p:nvSpPr>
              <p:spPr>
                <a:xfrm>
                  <a:off x="3083443" y="4824784"/>
                  <a:ext cx="408373" cy="325561"/>
                </a:xfrm>
                <a:prstGeom prst="star5">
                  <a:avLst>
                    <a:gd name="adj" fmla="val 21565"/>
                    <a:gd name="hf" fmla="val 105146"/>
                    <a:gd name="vf" fmla="val 11055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5F2E1EA-6F6E-4382-B584-E451F62D6828}"/>
                </a:ext>
              </a:extLst>
            </p:cNvPr>
            <p:cNvSpPr/>
            <p:nvPr/>
          </p:nvSpPr>
          <p:spPr>
            <a:xfrm>
              <a:off x="6546408" y="3390725"/>
              <a:ext cx="506702" cy="529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종합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F2D4B0-40E6-4851-9F4F-473A1291E2B7}"/>
              </a:ext>
            </a:extLst>
          </p:cNvPr>
          <p:cNvSpPr/>
          <p:nvPr/>
        </p:nvSpPr>
        <p:spPr>
          <a:xfrm>
            <a:off x="531075" y="1774318"/>
            <a:ext cx="2829770" cy="683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가게명과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위치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51FB79-0AF1-4F11-B7F7-7AAB69487E3C}"/>
              </a:ext>
            </a:extLst>
          </p:cNvPr>
          <p:cNvSpPr/>
          <p:nvPr/>
        </p:nvSpPr>
        <p:spPr>
          <a:xfrm>
            <a:off x="3578915" y="6062326"/>
            <a:ext cx="6132806" cy="606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불러오기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853A357B-26BC-433B-96E1-D0C1B124F609}"/>
              </a:ext>
            </a:extLst>
          </p:cNvPr>
          <p:cNvSpPr/>
          <p:nvPr/>
        </p:nvSpPr>
        <p:spPr>
          <a:xfrm>
            <a:off x="10150138" y="1532929"/>
            <a:ext cx="1797399" cy="4502195"/>
          </a:xfrm>
          <a:prstGeom prst="wedgeRoundRectCallout">
            <a:avLst>
              <a:gd name="adj1" fmla="val -125514"/>
              <a:gd name="adj2" fmla="val 57525"/>
              <a:gd name="adj3" fmla="val 16667"/>
            </a:avLst>
          </a:prstGeom>
          <a:solidFill>
            <a:schemeClr val="bg1"/>
          </a:solidFill>
          <a:ln w="57150">
            <a:solidFill>
              <a:srgbClr val="7BE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홈페이지에서 예약한 것이 아니라 영수증과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카드 이용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 버튼을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누른 고객들만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뜬다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8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63BE-ECF6-4FC1-8D28-94A186AA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진짜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맛집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BB36-102A-471B-842F-4346B4CA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349609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광고 투성이 네이버 블로그</a:t>
            </a:r>
            <a:r>
              <a:rPr lang="en-US" altLang="ko-KR" dirty="0"/>
              <a:t>, </a:t>
            </a:r>
            <a:r>
              <a:rPr lang="ko-KR" altLang="en-US" dirty="0"/>
              <a:t>저녁시간대 하는 정보 관련 방송들</a:t>
            </a:r>
            <a:r>
              <a:rPr lang="en-US" altLang="ko-KR" dirty="0"/>
              <a:t> </a:t>
            </a:r>
            <a:r>
              <a:rPr lang="ko-KR" altLang="en-US" dirty="0"/>
              <a:t>믿기엔 너무나 홍보 느낌이 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불친절하다고 소문난 곳이 </a:t>
            </a:r>
            <a:r>
              <a:rPr lang="ko-KR" altLang="en-US" dirty="0" err="1"/>
              <a:t>역대급</a:t>
            </a:r>
            <a:r>
              <a:rPr lang="ko-KR" altLang="en-US" dirty="0"/>
              <a:t> 맛집으로 포장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17F8A61-5408-49C7-B561-92F2A700D2BF}"/>
              </a:ext>
            </a:extLst>
          </p:cNvPr>
          <p:cNvSpPr/>
          <p:nvPr/>
        </p:nvSpPr>
        <p:spPr>
          <a:xfrm>
            <a:off x="7022237" y="3107184"/>
            <a:ext cx="914400" cy="745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528B666-70E4-467C-BD66-E2B990C6A545}"/>
              </a:ext>
            </a:extLst>
          </p:cNvPr>
          <p:cNvSpPr txBox="1">
            <a:spLocks/>
          </p:cNvSpPr>
          <p:nvPr/>
        </p:nvSpPr>
        <p:spPr>
          <a:xfrm>
            <a:off x="3869268" y="3648738"/>
            <a:ext cx="7315200" cy="2349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Font typeface="Wingdings 2" pitchFamily="18" charset="2"/>
              <a:buNone/>
            </a:pPr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실제로 가서 맛본 사람들만 쓸 수 있는 후기를 모두 </a:t>
            </a:r>
            <a:endParaRPr lang="en-US" altLang="ko-KR" dirty="0"/>
          </a:p>
          <a:p>
            <a:pPr marL="0" indent="0">
              <a:buFont typeface="Wingdings 2" pitchFamily="18" charset="2"/>
              <a:buNone/>
            </a:pPr>
            <a:r>
              <a:rPr lang="ko-KR" altLang="en-US" dirty="0"/>
              <a:t>담은 사이트를 만들어 보는 건 어떨까</a:t>
            </a:r>
            <a:r>
              <a:rPr lang="en-US" altLang="ko-KR" dirty="0"/>
              <a:t>?</a:t>
            </a:r>
          </a:p>
          <a:p>
            <a:pPr marL="0" indent="0">
              <a:buFont typeface="Wingdings 2" pitchFamily="18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499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3BC45-9112-400E-9D00-45F18B2A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43" y="1035061"/>
            <a:ext cx="3111718" cy="4601183"/>
          </a:xfrm>
        </p:spPr>
        <p:txBody>
          <a:bodyPr/>
          <a:lstStyle/>
          <a:p>
            <a:r>
              <a:rPr lang="ko-KR" altLang="en-US" dirty="0"/>
              <a:t>진짜 이용자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어떻게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구분하지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3A1A3-DBCB-4419-8E6B-2FB88E25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47415" cy="512064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홈페이지에 예약시스템을 도입해서 홈페이지에서 결제를 하면리뷰를 쓸 수 있게끔 하거나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홈페이지에서 예약을 하지 않아도 영수증과 카드내역서를 제</a:t>
            </a:r>
            <a:r>
              <a:rPr lang="en-US" altLang="ko-KR" dirty="0"/>
              <a:t>          </a:t>
            </a:r>
            <a:r>
              <a:rPr lang="ko-KR" altLang="en-US" dirty="0"/>
              <a:t>출하면 리뷰를 쓸 수 있게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번에서 만약 거짓 리뷰를 작성한 가게가 있다면</a:t>
            </a:r>
            <a:r>
              <a:rPr lang="en-US" altLang="ko-KR" dirty="0"/>
              <a:t>? </a:t>
            </a:r>
            <a:r>
              <a:rPr lang="ko-KR" altLang="en-US" dirty="0"/>
              <a:t>랭킹에 불이익을 주도록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방식으로 리뷰를 작성하는 고객들에게는 결제금액의 </a:t>
            </a:r>
            <a:r>
              <a:rPr lang="en-US" altLang="ko-KR" dirty="0"/>
              <a:t>1%</a:t>
            </a:r>
            <a:r>
              <a:rPr lang="ko-KR" altLang="en-US" dirty="0"/>
              <a:t>씩 포인트를 지급</a:t>
            </a:r>
            <a:r>
              <a:rPr lang="en-US" altLang="ko-KR" dirty="0"/>
              <a:t>, 2</a:t>
            </a:r>
            <a:r>
              <a:rPr lang="ko-KR" altLang="en-US" dirty="0"/>
              <a:t>번 방식으로 리뷰를 작성하는 고객들에게 </a:t>
            </a:r>
            <a:r>
              <a:rPr lang="en-US" altLang="ko-KR" dirty="0"/>
              <a:t>5p</a:t>
            </a:r>
            <a:r>
              <a:rPr lang="ko-KR" altLang="en-US" dirty="0"/>
              <a:t>를 지급한다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) 2</a:t>
            </a:r>
            <a:r>
              <a:rPr lang="ko-KR" altLang="en-US" dirty="0"/>
              <a:t>번은 현재 시점으로부터 </a:t>
            </a:r>
            <a:r>
              <a:rPr lang="en-US" altLang="ko-KR" dirty="0"/>
              <a:t>1</a:t>
            </a:r>
            <a:r>
              <a:rPr lang="ko-KR" altLang="en-US" dirty="0"/>
              <a:t>년 이내 결제한 음식점이어야 하며</a:t>
            </a:r>
            <a:r>
              <a:rPr lang="en-US" altLang="ko-KR" dirty="0"/>
              <a:t>, </a:t>
            </a:r>
            <a:r>
              <a:rPr lang="ko-KR" altLang="en-US" dirty="0"/>
              <a:t>불법 노점상은 리뷰가 불가능하다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번인 경우 회사에서 검토한 뒤 등록이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68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0C4E5-5943-4297-BFAE-86DEAB8188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44012" y="400050"/>
            <a:ext cx="2341347" cy="1571625"/>
          </a:xfrm>
        </p:spPr>
        <p:txBody>
          <a:bodyPr/>
          <a:lstStyle/>
          <a:p>
            <a:r>
              <a:rPr lang="ko-KR" altLang="en-US" dirty="0"/>
              <a:t>웹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C86FE-1FC1-43C0-8326-E533CD984103}"/>
              </a:ext>
            </a:extLst>
          </p:cNvPr>
          <p:cNvSpPr/>
          <p:nvPr/>
        </p:nvSpPr>
        <p:spPr>
          <a:xfrm>
            <a:off x="468320" y="1195295"/>
            <a:ext cx="8705850" cy="157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트루</a:t>
            </a:r>
            <a:r>
              <a:rPr lang="ko-KR" altLang="en-US" dirty="0">
                <a:solidFill>
                  <a:schemeClr val="tx1"/>
                </a:solidFill>
              </a:rPr>
              <a:t> 맛집 홈페이지 디자인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308642-618E-47FB-BB3C-4069EC0ECEF2}"/>
              </a:ext>
            </a:extLst>
          </p:cNvPr>
          <p:cNvSpPr/>
          <p:nvPr/>
        </p:nvSpPr>
        <p:spPr>
          <a:xfrm>
            <a:off x="9393431" y="1195850"/>
            <a:ext cx="2330249" cy="157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78091B-D175-409D-B0F9-E471334A04D5}"/>
              </a:ext>
            </a:extLst>
          </p:cNvPr>
          <p:cNvSpPr/>
          <p:nvPr/>
        </p:nvSpPr>
        <p:spPr>
          <a:xfrm>
            <a:off x="4555135" y="126481"/>
            <a:ext cx="2087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INDEX</a:t>
            </a:r>
            <a:endParaRPr lang="ko-KR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5F9058-4172-43D4-92F7-42354E229973}"/>
              </a:ext>
            </a:extLst>
          </p:cNvPr>
          <p:cNvCxnSpPr/>
          <p:nvPr/>
        </p:nvCxnSpPr>
        <p:spPr>
          <a:xfrm>
            <a:off x="0" y="985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C0EBEE-AFD7-4985-8807-0AC9B2505050}"/>
              </a:ext>
            </a:extLst>
          </p:cNvPr>
          <p:cNvSpPr/>
          <p:nvPr/>
        </p:nvSpPr>
        <p:spPr>
          <a:xfrm>
            <a:off x="468320" y="3113751"/>
            <a:ext cx="8705850" cy="3607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244FC6-A5F2-48F5-B232-9B1864707AD7}"/>
              </a:ext>
            </a:extLst>
          </p:cNvPr>
          <p:cNvSpPr/>
          <p:nvPr/>
        </p:nvSpPr>
        <p:spPr>
          <a:xfrm>
            <a:off x="9393431" y="3113751"/>
            <a:ext cx="2330249" cy="3607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고객센터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도움말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81177A-2BCF-4105-9F07-321D9313A251}"/>
              </a:ext>
            </a:extLst>
          </p:cNvPr>
          <p:cNvSpPr/>
          <p:nvPr/>
        </p:nvSpPr>
        <p:spPr>
          <a:xfrm>
            <a:off x="691742" y="3177017"/>
            <a:ext cx="4144531" cy="3481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맛집 카테고리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670C15-75B7-4B9C-9341-14975A1B455E}"/>
              </a:ext>
            </a:extLst>
          </p:cNvPr>
          <p:cNvSpPr/>
          <p:nvPr/>
        </p:nvSpPr>
        <p:spPr>
          <a:xfrm>
            <a:off x="5015883" y="3177017"/>
            <a:ext cx="3978677" cy="3481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한식 중식 등 종류별 맛집 카테고리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1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0AA025-D364-4FF8-ABD6-94AD229C019A}"/>
              </a:ext>
            </a:extLst>
          </p:cNvPr>
          <p:cNvSpPr/>
          <p:nvPr/>
        </p:nvSpPr>
        <p:spPr>
          <a:xfrm>
            <a:off x="3706345" y="126481"/>
            <a:ext cx="3785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지역별 맛집</a:t>
            </a:r>
            <a:endParaRPr lang="ko-KR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BEFCBB-40D6-4C7F-AAA9-0CE1F589A2FC}"/>
              </a:ext>
            </a:extLst>
          </p:cNvPr>
          <p:cNvCxnSpPr/>
          <p:nvPr/>
        </p:nvCxnSpPr>
        <p:spPr>
          <a:xfrm>
            <a:off x="0" y="985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653BD4-029A-4A74-9268-5CFD2DBA2E70}"/>
              </a:ext>
            </a:extLst>
          </p:cNvPr>
          <p:cNvSpPr/>
          <p:nvPr/>
        </p:nvSpPr>
        <p:spPr>
          <a:xfrm>
            <a:off x="468319" y="1195296"/>
            <a:ext cx="11552045" cy="500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트루</a:t>
            </a:r>
            <a:r>
              <a:rPr lang="ko-KR" altLang="en-US" dirty="0">
                <a:solidFill>
                  <a:schemeClr val="tx1"/>
                </a:solidFill>
              </a:rPr>
              <a:t> 맛집 로고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누르면 </a:t>
            </a:r>
            <a:r>
              <a:rPr lang="en-US" altLang="ko-KR" dirty="0">
                <a:solidFill>
                  <a:schemeClr val="tx1"/>
                </a:solidFill>
              </a:rPr>
              <a:t>index home)</a:t>
            </a:r>
            <a:r>
              <a:rPr lang="ko-KR" altLang="en-US" dirty="0">
                <a:solidFill>
                  <a:schemeClr val="tx1"/>
                </a:solidFill>
              </a:rPr>
              <a:t>으로 간다</a:t>
            </a:r>
            <a:r>
              <a:rPr lang="en-US" altLang="ko-KR" dirty="0">
                <a:solidFill>
                  <a:schemeClr val="tx1"/>
                </a:solidFill>
              </a:rPr>
              <a:t>.								</a:t>
            </a:r>
            <a:r>
              <a:rPr lang="ko-KR" altLang="en-US" dirty="0">
                <a:solidFill>
                  <a:schemeClr val="tx1"/>
                </a:solidFill>
              </a:rPr>
              <a:t> 로그아웃     회원가입    나의 페이지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CC80A-984B-4785-9994-817ED3C25547}"/>
              </a:ext>
            </a:extLst>
          </p:cNvPr>
          <p:cNvSpPr/>
          <p:nvPr/>
        </p:nvSpPr>
        <p:spPr>
          <a:xfrm>
            <a:off x="469890" y="1927983"/>
            <a:ext cx="8705850" cy="4829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F7BAE8-00DD-48B1-AA5E-C53E70776C83}"/>
              </a:ext>
            </a:extLst>
          </p:cNvPr>
          <p:cNvSpPr/>
          <p:nvPr/>
        </p:nvSpPr>
        <p:spPr>
          <a:xfrm>
            <a:off x="524924" y="2047551"/>
            <a:ext cx="8595782" cy="846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지역 설정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EX) </a:t>
            </a:r>
            <a:r>
              <a:rPr lang="ko-KR" altLang="en-US" dirty="0">
                <a:solidFill>
                  <a:schemeClr val="tx1"/>
                </a:solidFill>
              </a:rPr>
              <a:t>서울 특별시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종로구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종로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C06922-514B-4973-8B9B-8F8CDCA02B82}"/>
              </a:ext>
            </a:extLst>
          </p:cNvPr>
          <p:cNvSpPr/>
          <p:nvPr/>
        </p:nvSpPr>
        <p:spPr>
          <a:xfrm>
            <a:off x="524924" y="3126468"/>
            <a:ext cx="8595782" cy="837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종류별 음식점 카테고리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1C8CE-AD5E-45D3-8D8E-80ACA03BB406}"/>
              </a:ext>
            </a:extLst>
          </p:cNvPr>
          <p:cNvSpPr/>
          <p:nvPr/>
        </p:nvSpPr>
        <p:spPr>
          <a:xfrm>
            <a:off x="524924" y="4193040"/>
            <a:ext cx="8595782" cy="2438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음식점 나열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이때 체크박스를 이용하여 자신의 선호에 맞는 음식점을 찾을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 </a:t>
            </a:r>
            <a:r>
              <a:rPr lang="ko-KR" altLang="en-US" dirty="0">
                <a:solidFill>
                  <a:schemeClr val="tx1"/>
                </a:solidFill>
              </a:rPr>
              <a:t>주차공간 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실내화장실 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남녀 화장실 구분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CC52D3-5B6B-4FD8-9F22-A95B6B0C35D6}"/>
              </a:ext>
            </a:extLst>
          </p:cNvPr>
          <p:cNvSpPr/>
          <p:nvPr/>
        </p:nvSpPr>
        <p:spPr>
          <a:xfrm>
            <a:off x="562104" y="4342582"/>
            <a:ext cx="8521422" cy="325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428D85-6528-422E-B731-23C8982FB378}"/>
              </a:ext>
            </a:extLst>
          </p:cNvPr>
          <p:cNvSpPr/>
          <p:nvPr/>
        </p:nvSpPr>
        <p:spPr>
          <a:xfrm>
            <a:off x="9372623" y="1905510"/>
            <a:ext cx="2647741" cy="2762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전국에서 가장 맛있는 맛집은 어딘지 알 수 있는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 맛집 랭킹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화면을 움직일 때마다 따라 움직인다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60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0AA025-D364-4FF8-ABD6-94AD229C019A}"/>
              </a:ext>
            </a:extLst>
          </p:cNvPr>
          <p:cNvSpPr/>
          <p:nvPr/>
        </p:nvSpPr>
        <p:spPr>
          <a:xfrm>
            <a:off x="2944919" y="126481"/>
            <a:ext cx="5307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음식 종류별 맛집</a:t>
            </a:r>
            <a:endParaRPr lang="ko-KR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BEFCBB-40D6-4C7F-AAA9-0CE1F589A2FC}"/>
              </a:ext>
            </a:extLst>
          </p:cNvPr>
          <p:cNvCxnSpPr/>
          <p:nvPr/>
        </p:nvCxnSpPr>
        <p:spPr>
          <a:xfrm>
            <a:off x="0" y="985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653BD4-029A-4A74-9268-5CFD2DBA2E70}"/>
              </a:ext>
            </a:extLst>
          </p:cNvPr>
          <p:cNvSpPr/>
          <p:nvPr/>
        </p:nvSpPr>
        <p:spPr>
          <a:xfrm>
            <a:off x="468319" y="1195296"/>
            <a:ext cx="11552045" cy="500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트루</a:t>
            </a:r>
            <a:r>
              <a:rPr lang="ko-KR" altLang="en-US" dirty="0">
                <a:solidFill>
                  <a:schemeClr val="tx1"/>
                </a:solidFill>
              </a:rPr>
              <a:t> 맛집 로고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누르면 </a:t>
            </a:r>
            <a:r>
              <a:rPr lang="en-US" altLang="ko-KR" dirty="0">
                <a:solidFill>
                  <a:schemeClr val="tx1"/>
                </a:solidFill>
              </a:rPr>
              <a:t>index home)</a:t>
            </a:r>
            <a:r>
              <a:rPr lang="ko-KR" altLang="en-US" dirty="0">
                <a:solidFill>
                  <a:schemeClr val="tx1"/>
                </a:solidFill>
              </a:rPr>
              <a:t>으로 간다</a:t>
            </a:r>
            <a:r>
              <a:rPr lang="en-US" altLang="ko-KR" dirty="0">
                <a:solidFill>
                  <a:schemeClr val="tx1"/>
                </a:solidFill>
              </a:rPr>
              <a:t>.							           </a:t>
            </a:r>
            <a:r>
              <a:rPr lang="ko-KR" altLang="en-US" dirty="0">
                <a:solidFill>
                  <a:schemeClr val="tx1"/>
                </a:solidFill>
              </a:rPr>
              <a:t>로그아웃     회원가입    나의 페이지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CC80A-984B-4785-9994-817ED3C25547}"/>
              </a:ext>
            </a:extLst>
          </p:cNvPr>
          <p:cNvSpPr/>
          <p:nvPr/>
        </p:nvSpPr>
        <p:spPr>
          <a:xfrm>
            <a:off x="469890" y="1927983"/>
            <a:ext cx="8705850" cy="4829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F7BAE8-00DD-48B1-AA5E-C53E70776C83}"/>
              </a:ext>
            </a:extLst>
          </p:cNvPr>
          <p:cNvSpPr/>
          <p:nvPr/>
        </p:nvSpPr>
        <p:spPr>
          <a:xfrm>
            <a:off x="524924" y="2047551"/>
            <a:ext cx="8595782" cy="846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종류별 음식점 카테고리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EX)</a:t>
            </a:r>
            <a:r>
              <a:rPr lang="ko-KR" altLang="en-US" dirty="0">
                <a:solidFill>
                  <a:schemeClr val="tx1"/>
                </a:solidFill>
              </a:rPr>
              <a:t>한식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분식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C06922-514B-4973-8B9B-8F8CDCA02B82}"/>
              </a:ext>
            </a:extLst>
          </p:cNvPr>
          <p:cNvSpPr/>
          <p:nvPr/>
        </p:nvSpPr>
        <p:spPr>
          <a:xfrm>
            <a:off x="524924" y="3126468"/>
            <a:ext cx="8595782" cy="837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지역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1C8CE-AD5E-45D3-8D8E-80ACA03BB406}"/>
              </a:ext>
            </a:extLst>
          </p:cNvPr>
          <p:cNvSpPr/>
          <p:nvPr/>
        </p:nvSpPr>
        <p:spPr>
          <a:xfrm>
            <a:off x="524924" y="4193040"/>
            <a:ext cx="8595782" cy="2438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음식점 나열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이때 체크박스를 이용하여 자신의 선호에 맞는 음식점을 찾을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 </a:t>
            </a:r>
            <a:r>
              <a:rPr lang="ko-KR" altLang="en-US" dirty="0">
                <a:solidFill>
                  <a:schemeClr val="tx1"/>
                </a:solidFill>
              </a:rPr>
              <a:t>주차공간 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실내화장실 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남녀 화장실 구분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CC52D3-5B6B-4FD8-9F22-A95B6B0C35D6}"/>
              </a:ext>
            </a:extLst>
          </p:cNvPr>
          <p:cNvSpPr/>
          <p:nvPr/>
        </p:nvSpPr>
        <p:spPr>
          <a:xfrm>
            <a:off x="562104" y="4342582"/>
            <a:ext cx="8521422" cy="325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428D85-6528-422E-B731-23C8982FB378}"/>
              </a:ext>
            </a:extLst>
          </p:cNvPr>
          <p:cNvSpPr/>
          <p:nvPr/>
        </p:nvSpPr>
        <p:spPr>
          <a:xfrm>
            <a:off x="9372623" y="1905510"/>
            <a:ext cx="2647741" cy="2762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전국에서 가장 맛있는 맛집은 어딘지 알 수 있는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 맛집 랭킹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화면을 움직일 때마다 따라 움직인다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654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0AA025-D364-4FF8-ABD6-94AD229C019A}"/>
              </a:ext>
            </a:extLst>
          </p:cNvPr>
          <p:cNvSpPr/>
          <p:nvPr/>
        </p:nvSpPr>
        <p:spPr>
          <a:xfrm>
            <a:off x="1566996" y="107519"/>
            <a:ext cx="87538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맛집을 클릭해서 들어갔을 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BEFCBB-40D6-4C7F-AAA9-0CE1F589A2FC}"/>
              </a:ext>
            </a:extLst>
          </p:cNvPr>
          <p:cNvCxnSpPr/>
          <p:nvPr/>
        </p:nvCxnSpPr>
        <p:spPr>
          <a:xfrm>
            <a:off x="0" y="833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653BD4-029A-4A74-9268-5CFD2DBA2E70}"/>
              </a:ext>
            </a:extLst>
          </p:cNvPr>
          <p:cNvSpPr/>
          <p:nvPr/>
        </p:nvSpPr>
        <p:spPr>
          <a:xfrm>
            <a:off x="418739" y="936716"/>
            <a:ext cx="11552045" cy="500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트루</a:t>
            </a:r>
            <a:r>
              <a:rPr lang="ko-KR" altLang="en-US" dirty="0">
                <a:solidFill>
                  <a:schemeClr val="tx1"/>
                </a:solidFill>
              </a:rPr>
              <a:t> 맛집 로고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누르면 </a:t>
            </a:r>
            <a:r>
              <a:rPr lang="en-US" altLang="ko-KR" dirty="0">
                <a:solidFill>
                  <a:schemeClr val="tx1"/>
                </a:solidFill>
              </a:rPr>
              <a:t>index home)</a:t>
            </a:r>
            <a:r>
              <a:rPr lang="ko-KR" altLang="en-US" dirty="0">
                <a:solidFill>
                  <a:schemeClr val="tx1"/>
                </a:solidFill>
              </a:rPr>
              <a:t>으로 간다</a:t>
            </a:r>
            <a:r>
              <a:rPr lang="en-US" altLang="ko-KR" dirty="0">
                <a:solidFill>
                  <a:schemeClr val="tx1"/>
                </a:solidFill>
              </a:rPr>
              <a:t>.							          </a:t>
            </a:r>
            <a:r>
              <a:rPr lang="ko-KR" altLang="en-US" dirty="0">
                <a:solidFill>
                  <a:schemeClr val="tx1"/>
                </a:solidFill>
              </a:rPr>
              <a:t> 로그아웃     회원가입    나의 페이지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CC80A-984B-4785-9994-817ED3C25547}"/>
              </a:ext>
            </a:extLst>
          </p:cNvPr>
          <p:cNvSpPr/>
          <p:nvPr/>
        </p:nvSpPr>
        <p:spPr>
          <a:xfrm>
            <a:off x="469890" y="1540611"/>
            <a:ext cx="8705850" cy="5216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F7BAE8-00DD-48B1-AA5E-C53E70776C83}"/>
              </a:ext>
            </a:extLst>
          </p:cNvPr>
          <p:cNvSpPr/>
          <p:nvPr/>
        </p:nvSpPr>
        <p:spPr>
          <a:xfrm>
            <a:off x="4304001" y="2361572"/>
            <a:ext cx="4779525" cy="1468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음식점 이름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r>
              <a:rPr lang="en-US" altLang="ko-KR" dirty="0">
                <a:solidFill>
                  <a:schemeClr val="tx1"/>
                </a:solidFill>
              </a:rPr>
              <a:t>( </a:t>
            </a:r>
            <a:r>
              <a:rPr lang="ko-KR" altLang="en-US" dirty="0">
                <a:solidFill>
                  <a:schemeClr val="tx1"/>
                </a:solidFill>
              </a:rPr>
              <a:t>주차공간 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실내화장실 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남녀 화장실 구분 해당된 내용이 적혀져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1C8CE-AD5E-45D3-8D8E-80ACA03BB406}"/>
              </a:ext>
            </a:extLst>
          </p:cNvPr>
          <p:cNvSpPr/>
          <p:nvPr/>
        </p:nvSpPr>
        <p:spPr>
          <a:xfrm>
            <a:off x="524924" y="3943964"/>
            <a:ext cx="8595782" cy="2687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CC52D3-5B6B-4FD8-9F22-A95B6B0C35D6}"/>
              </a:ext>
            </a:extLst>
          </p:cNvPr>
          <p:cNvSpPr/>
          <p:nvPr/>
        </p:nvSpPr>
        <p:spPr>
          <a:xfrm>
            <a:off x="562104" y="4074850"/>
            <a:ext cx="8474590" cy="1001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428D85-6528-422E-B731-23C8982FB378}"/>
              </a:ext>
            </a:extLst>
          </p:cNvPr>
          <p:cNvSpPr/>
          <p:nvPr/>
        </p:nvSpPr>
        <p:spPr>
          <a:xfrm>
            <a:off x="9372623" y="1905510"/>
            <a:ext cx="2647741" cy="2762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전국에서 가장 맛있는 맛집은 어딘지 알 수 있는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 맛집 랭킹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화면을 움직일 때마다 따라 움직인다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395E72-83A6-4B89-BF07-58D394EE1D8B}"/>
              </a:ext>
            </a:extLst>
          </p:cNvPr>
          <p:cNvSpPr/>
          <p:nvPr/>
        </p:nvSpPr>
        <p:spPr>
          <a:xfrm>
            <a:off x="562104" y="1654996"/>
            <a:ext cx="3582194" cy="217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가게 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AD418-5547-46E0-97AA-6580916F1B6B}"/>
              </a:ext>
            </a:extLst>
          </p:cNvPr>
          <p:cNvSpPr/>
          <p:nvPr/>
        </p:nvSpPr>
        <p:spPr>
          <a:xfrm>
            <a:off x="4294349" y="1654122"/>
            <a:ext cx="4742345" cy="529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1252398-529C-44A6-99FF-4317A65ACB67}"/>
              </a:ext>
            </a:extLst>
          </p:cNvPr>
          <p:cNvGrpSpPr/>
          <p:nvPr/>
        </p:nvGrpSpPr>
        <p:grpSpPr>
          <a:xfrm>
            <a:off x="5450923" y="1734248"/>
            <a:ext cx="2248942" cy="341131"/>
            <a:chOff x="1242874" y="4824784"/>
            <a:chExt cx="2248942" cy="341131"/>
          </a:xfrm>
        </p:grpSpPr>
        <p:sp>
          <p:nvSpPr>
            <p:cNvPr id="2" name="별: 꼭짓점 5개 1">
              <a:extLst>
                <a:ext uri="{FF2B5EF4-FFF2-40B4-BE49-F238E27FC236}">
                  <a16:creationId xmlns:a16="http://schemas.microsoft.com/office/drawing/2014/main" id="{F0B6F733-7EF7-4C3F-99AB-7DA8E47B2B80}"/>
                </a:ext>
              </a:extLst>
            </p:cNvPr>
            <p:cNvSpPr/>
            <p:nvPr/>
          </p:nvSpPr>
          <p:spPr>
            <a:xfrm>
              <a:off x="1242874" y="4840354"/>
              <a:ext cx="408373" cy="32556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72A6158A-D85E-4F53-A29C-0E0ABBA797ED}"/>
                </a:ext>
              </a:extLst>
            </p:cNvPr>
            <p:cNvSpPr/>
            <p:nvPr/>
          </p:nvSpPr>
          <p:spPr>
            <a:xfrm>
              <a:off x="1697902" y="4840354"/>
              <a:ext cx="408373" cy="32556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44541EAA-1486-412D-AC6B-4D53AC1EC710}"/>
                </a:ext>
              </a:extLst>
            </p:cNvPr>
            <p:cNvSpPr/>
            <p:nvPr/>
          </p:nvSpPr>
          <p:spPr>
            <a:xfrm>
              <a:off x="2152930" y="4830587"/>
              <a:ext cx="408373" cy="32556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5개 15">
              <a:extLst>
                <a:ext uri="{FF2B5EF4-FFF2-40B4-BE49-F238E27FC236}">
                  <a16:creationId xmlns:a16="http://schemas.microsoft.com/office/drawing/2014/main" id="{47889FAA-D77C-4743-B681-F54EA81B6A5E}"/>
                </a:ext>
              </a:extLst>
            </p:cNvPr>
            <p:cNvSpPr/>
            <p:nvPr/>
          </p:nvSpPr>
          <p:spPr>
            <a:xfrm>
              <a:off x="2618105" y="4830587"/>
              <a:ext cx="408373" cy="325561"/>
            </a:xfrm>
            <a:prstGeom prst="star5">
              <a:avLst>
                <a:gd name="adj" fmla="val 21565"/>
                <a:gd name="hf" fmla="val 105146"/>
                <a:gd name="vf" fmla="val 11055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66E4A12D-16DD-4A85-A071-EEEB3C673158}"/>
                </a:ext>
              </a:extLst>
            </p:cNvPr>
            <p:cNvSpPr/>
            <p:nvPr/>
          </p:nvSpPr>
          <p:spPr>
            <a:xfrm>
              <a:off x="3083443" y="4824784"/>
              <a:ext cx="408373" cy="325561"/>
            </a:xfrm>
            <a:prstGeom prst="star5">
              <a:avLst>
                <a:gd name="adj" fmla="val 21565"/>
                <a:gd name="hf" fmla="val 105146"/>
                <a:gd name="vf" fmla="val 11055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8163E6-A957-4DAD-9031-C83FDEB0B513}"/>
              </a:ext>
            </a:extLst>
          </p:cNvPr>
          <p:cNvSpPr/>
          <p:nvPr/>
        </p:nvSpPr>
        <p:spPr>
          <a:xfrm>
            <a:off x="562104" y="5231156"/>
            <a:ext cx="6371356" cy="1258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3092E9-75DC-46D7-AFC4-60B515C50BFF}"/>
              </a:ext>
            </a:extLst>
          </p:cNvPr>
          <p:cNvSpPr/>
          <p:nvPr/>
        </p:nvSpPr>
        <p:spPr>
          <a:xfrm>
            <a:off x="7070867" y="5224912"/>
            <a:ext cx="1965827" cy="1258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5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0AA025-D364-4FF8-ABD6-94AD229C019A}"/>
              </a:ext>
            </a:extLst>
          </p:cNvPr>
          <p:cNvSpPr/>
          <p:nvPr/>
        </p:nvSpPr>
        <p:spPr>
          <a:xfrm>
            <a:off x="1566996" y="107519"/>
            <a:ext cx="87538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예약하기를 클릭했을 때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BEFCBB-40D6-4C7F-AAA9-0CE1F589A2FC}"/>
              </a:ext>
            </a:extLst>
          </p:cNvPr>
          <p:cNvCxnSpPr/>
          <p:nvPr/>
        </p:nvCxnSpPr>
        <p:spPr>
          <a:xfrm>
            <a:off x="0" y="833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653BD4-029A-4A74-9268-5CFD2DBA2E70}"/>
              </a:ext>
            </a:extLst>
          </p:cNvPr>
          <p:cNvSpPr/>
          <p:nvPr/>
        </p:nvSpPr>
        <p:spPr>
          <a:xfrm>
            <a:off x="418739" y="936716"/>
            <a:ext cx="11552045" cy="500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트루</a:t>
            </a:r>
            <a:r>
              <a:rPr lang="ko-KR" altLang="en-US" dirty="0">
                <a:solidFill>
                  <a:schemeClr val="tx1"/>
                </a:solidFill>
              </a:rPr>
              <a:t> 맛집 로고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누르면 </a:t>
            </a:r>
            <a:r>
              <a:rPr lang="en-US" altLang="ko-KR" dirty="0">
                <a:solidFill>
                  <a:schemeClr val="tx1"/>
                </a:solidFill>
              </a:rPr>
              <a:t>index home)</a:t>
            </a:r>
            <a:r>
              <a:rPr lang="ko-KR" altLang="en-US" dirty="0">
                <a:solidFill>
                  <a:schemeClr val="tx1"/>
                </a:solidFill>
              </a:rPr>
              <a:t>으로 간다</a:t>
            </a:r>
            <a:r>
              <a:rPr lang="en-US" altLang="ko-KR" dirty="0">
                <a:solidFill>
                  <a:schemeClr val="tx1"/>
                </a:solidFill>
              </a:rPr>
              <a:t>.								</a:t>
            </a:r>
            <a:r>
              <a:rPr lang="ko-KR" altLang="en-US" dirty="0">
                <a:solidFill>
                  <a:schemeClr val="tx1"/>
                </a:solidFill>
              </a:rPr>
              <a:t>로그아웃     회원가입    나의 페이지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CC80A-984B-4785-9994-817ED3C25547}"/>
              </a:ext>
            </a:extLst>
          </p:cNvPr>
          <p:cNvSpPr/>
          <p:nvPr/>
        </p:nvSpPr>
        <p:spPr>
          <a:xfrm>
            <a:off x="469890" y="1540611"/>
            <a:ext cx="8705850" cy="5216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F7BAE8-00DD-48B1-AA5E-C53E70776C83}"/>
              </a:ext>
            </a:extLst>
          </p:cNvPr>
          <p:cNvSpPr/>
          <p:nvPr/>
        </p:nvSpPr>
        <p:spPr>
          <a:xfrm>
            <a:off x="4304001" y="2361572"/>
            <a:ext cx="4779525" cy="1468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음식점 이름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체크박스</a:t>
            </a:r>
            <a:r>
              <a:rPr lang="en-US" altLang="ko-KR" dirty="0">
                <a:solidFill>
                  <a:schemeClr val="tx1"/>
                </a:solidFill>
              </a:rPr>
              <a:t>( </a:t>
            </a:r>
            <a:r>
              <a:rPr lang="ko-KR" altLang="en-US" dirty="0">
                <a:solidFill>
                  <a:schemeClr val="tx1"/>
                </a:solidFill>
              </a:rPr>
              <a:t>주차공간 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실내화장실 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남녀 화장실 구분 해당된 내용이 적혀져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1C8CE-AD5E-45D3-8D8E-80ACA03BB406}"/>
              </a:ext>
            </a:extLst>
          </p:cNvPr>
          <p:cNvSpPr/>
          <p:nvPr/>
        </p:nvSpPr>
        <p:spPr>
          <a:xfrm>
            <a:off x="524924" y="3943964"/>
            <a:ext cx="8595782" cy="2687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CC52D3-5B6B-4FD8-9F22-A95B6B0C35D6}"/>
              </a:ext>
            </a:extLst>
          </p:cNvPr>
          <p:cNvSpPr/>
          <p:nvPr/>
        </p:nvSpPr>
        <p:spPr>
          <a:xfrm>
            <a:off x="562104" y="4074850"/>
            <a:ext cx="8474590" cy="1001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428D85-6528-422E-B731-23C8982FB378}"/>
              </a:ext>
            </a:extLst>
          </p:cNvPr>
          <p:cNvSpPr/>
          <p:nvPr/>
        </p:nvSpPr>
        <p:spPr>
          <a:xfrm>
            <a:off x="9372623" y="1905510"/>
            <a:ext cx="2647741" cy="2762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전국에서 가장 맛있는 맛집은 어딘지 알 수 있는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전국 맛집 랭킹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화면을 움직일 때마다 따라 움직인다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395E72-83A6-4B89-BF07-58D394EE1D8B}"/>
              </a:ext>
            </a:extLst>
          </p:cNvPr>
          <p:cNvSpPr/>
          <p:nvPr/>
        </p:nvSpPr>
        <p:spPr>
          <a:xfrm>
            <a:off x="562104" y="1654996"/>
            <a:ext cx="3582194" cy="217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가게 사진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AD418-5547-46E0-97AA-6580916F1B6B}"/>
              </a:ext>
            </a:extLst>
          </p:cNvPr>
          <p:cNvSpPr/>
          <p:nvPr/>
        </p:nvSpPr>
        <p:spPr>
          <a:xfrm>
            <a:off x="4294349" y="1654122"/>
            <a:ext cx="4742345" cy="529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1252398-529C-44A6-99FF-4317A65ACB67}"/>
              </a:ext>
            </a:extLst>
          </p:cNvPr>
          <p:cNvGrpSpPr/>
          <p:nvPr/>
        </p:nvGrpSpPr>
        <p:grpSpPr>
          <a:xfrm>
            <a:off x="5450923" y="1734248"/>
            <a:ext cx="2248942" cy="341131"/>
            <a:chOff x="1242874" y="4824784"/>
            <a:chExt cx="2248942" cy="341131"/>
          </a:xfrm>
        </p:grpSpPr>
        <p:sp>
          <p:nvSpPr>
            <p:cNvPr id="2" name="별: 꼭짓점 5개 1">
              <a:extLst>
                <a:ext uri="{FF2B5EF4-FFF2-40B4-BE49-F238E27FC236}">
                  <a16:creationId xmlns:a16="http://schemas.microsoft.com/office/drawing/2014/main" id="{F0B6F733-7EF7-4C3F-99AB-7DA8E47B2B80}"/>
                </a:ext>
              </a:extLst>
            </p:cNvPr>
            <p:cNvSpPr/>
            <p:nvPr/>
          </p:nvSpPr>
          <p:spPr>
            <a:xfrm>
              <a:off x="1242874" y="4840354"/>
              <a:ext cx="408373" cy="32556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72A6158A-D85E-4F53-A29C-0E0ABBA797ED}"/>
                </a:ext>
              </a:extLst>
            </p:cNvPr>
            <p:cNvSpPr/>
            <p:nvPr/>
          </p:nvSpPr>
          <p:spPr>
            <a:xfrm>
              <a:off x="1697902" y="4840354"/>
              <a:ext cx="408373" cy="32556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44541EAA-1486-412D-AC6B-4D53AC1EC710}"/>
                </a:ext>
              </a:extLst>
            </p:cNvPr>
            <p:cNvSpPr/>
            <p:nvPr/>
          </p:nvSpPr>
          <p:spPr>
            <a:xfrm>
              <a:off x="2152930" y="4830587"/>
              <a:ext cx="408373" cy="32556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5개 15">
              <a:extLst>
                <a:ext uri="{FF2B5EF4-FFF2-40B4-BE49-F238E27FC236}">
                  <a16:creationId xmlns:a16="http://schemas.microsoft.com/office/drawing/2014/main" id="{47889FAA-D77C-4743-B681-F54EA81B6A5E}"/>
                </a:ext>
              </a:extLst>
            </p:cNvPr>
            <p:cNvSpPr/>
            <p:nvPr/>
          </p:nvSpPr>
          <p:spPr>
            <a:xfrm>
              <a:off x="2618105" y="4830587"/>
              <a:ext cx="408373" cy="325561"/>
            </a:xfrm>
            <a:prstGeom prst="star5">
              <a:avLst>
                <a:gd name="adj" fmla="val 21565"/>
                <a:gd name="hf" fmla="val 105146"/>
                <a:gd name="vf" fmla="val 11055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66E4A12D-16DD-4A85-A071-EEEB3C673158}"/>
                </a:ext>
              </a:extLst>
            </p:cNvPr>
            <p:cNvSpPr/>
            <p:nvPr/>
          </p:nvSpPr>
          <p:spPr>
            <a:xfrm>
              <a:off x="3083443" y="4824784"/>
              <a:ext cx="408373" cy="325561"/>
            </a:xfrm>
            <a:prstGeom prst="star5">
              <a:avLst>
                <a:gd name="adj" fmla="val 21565"/>
                <a:gd name="hf" fmla="val 105146"/>
                <a:gd name="vf" fmla="val 11055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8163E6-A957-4DAD-9031-C83FDEB0B513}"/>
              </a:ext>
            </a:extLst>
          </p:cNvPr>
          <p:cNvSpPr/>
          <p:nvPr/>
        </p:nvSpPr>
        <p:spPr>
          <a:xfrm>
            <a:off x="562104" y="5231156"/>
            <a:ext cx="6371356" cy="1258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3092E9-75DC-46D7-AFC4-60B515C50BFF}"/>
              </a:ext>
            </a:extLst>
          </p:cNvPr>
          <p:cNvSpPr/>
          <p:nvPr/>
        </p:nvSpPr>
        <p:spPr>
          <a:xfrm>
            <a:off x="7070867" y="5224912"/>
            <a:ext cx="1965827" cy="1258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9B7497-B54C-4987-A927-863D4FFB4953}"/>
              </a:ext>
            </a:extLst>
          </p:cNvPr>
          <p:cNvGrpSpPr/>
          <p:nvPr/>
        </p:nvGrpSpPr>
        <p:grpSpPr>
          <a:xfrm>
            <a:off x="2306093" y="1001934"/>
            <a:ext cx="7963270" cy="5629686"/>
            <a:chOff x="2065299" y="862962"/>
            <a:chExt cx="7963270" cy="562968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FBB069-11E5-47DC-AADD-3656EC7B260E}"/>
                </a:ext>
              </a:extLst>
            </p:cNvPr>
            <p:cNvSpPr/>
            <p:nvPr/>
          </p:nvSpPr>
          <p:spPr>
            <a:xfrm>
              <a:off x="2065299" y="862962"/>
              <a:ext cx="7963270" cy="5629686"/>
            </a:xfrm>
            <a:prstGeom prst="rect">
              <a:avLst/>
            </a:prstGeom>
            <a:solidFill>
              <a:srgbClr val="7BE1D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AD0C8CB-6EEF-4847-8CDB-4B89E32C2D86}"/>
                </a:ext>
              </a:extLst>
            </p:cNvPr>
            <p:cNvSpPr/>
            <p:nvPr/>
          </p:nvSpPr>
          <p:spPr>
            <a:xfrm>
              <a:off x="2445414" y="1342906"/>
              <a:ext cx="3823352" cy="2577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캘린더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F50C9-030D-4418-90C4-9A7B5B3B4376}"/>
                </a:ext>
              </a:extLst>
            </p:cNvPr>
            <p:cNvSpPr/>
            <p:nvPr/>
          </p:nvSpPr>
          <p:spPr>
            <a:xfrm>
              <a:off x="6599815" y="1344751"/>
              <a:ext cx="2946000" cy="891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성인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어린아이           </a:t>
              </a:r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구분 예약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 아이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A983A6-375B-45A5-87A1-31207E48B2A4}"/>
                </a:ext>
              </a:extLst>
            </p:cNvPr>
            <p:cNvSpPr/>
            <p:nvPr/>
          </p:nvSpPr>
          <p:spPr>
            <a:xfrm>
              <a:off x="6599815" y="2331450"/>
              <a:ext cx="2944986" cy="30528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메뉴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B3C9D93-917D-4546-B290-D1C1B2C61DC8}"/>
                </a:ext>
              </a:extLst>
            </p:cNvPr>
            <p:cNvSpPr/>
            <p:nvPr/>
          </p:nvSpPr>
          <p:spPr>
            <a:xfrm>
              <a:off x="2445414" y="4132043"/>
              <a:ext cx="3823352" cy="21745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결제 수단 고르기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357D6E8-255B-4C3F-A0BE-99B636727858}"/>
                </a:ext>
              </a:extLst>
            </p:cNvPr>
            <p:cNvSpPr/>
            <p:nvPr/>
          </p:nvSpPr>
          <p:spPr>
            <a:xfrm>
              <a:off x="6599815" y="5498724"/>
              <a:ext cx="2941028" cy="7454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예약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B8BF31-F866-4C3D-A49B-0BD7CA4E1532}"/>
                </a:ext>
              </a:extLst>
            </p:cNvPr>
            <p:cNvSpPr/>
            <p:nvPr/>
          </p:nvSpPr>
          <p:spPr>
            <a:xfrm>
              <a:off x="9049228" y="987158"/>
              <a:ext cx="491615" cy="2884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69D59DFD-EEEB-40AD-9E99-7A67E6685FC9}"/>
              </a:ext>
            </a:extLst>
          </p:cNvPr>
          <p:cNvSpPr/>
          <p:nvPr/>
        </p:nvSpPr>
        <p:spPr>
          <a:xfrm>
            <a:off x="365221" y="292963"/>
            <a:ext cx="1407802" cy="2763494"/>
          </a:xfrm>
          <a:prstGeom prst="wedgeRoundRectCallout">
            <a:avLst>
              <a:gd name="adj1" fmla="val 64929"/>
              <a:gd name="adj2" fmla="val 108073"/>
              <a:gd name="adj3" fmla="val 16667"/>
            </a:avLst>
          </a:prstGeom>
          <a:solidFill>
            <a:schemeClr val="bg1"/>
          </a:solidFill>
          <a:ln w="57150">
            <a:solidFill>
              <a:srgbClr val="7BE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새로운 화면이 아닌 팝업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화면으로 뜬다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9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0AA025-D364-4FF8-ABD6-94AD229C019A}"/>
              </a:ext>
            </a:extLst>
          </p:cNvPr>
          <p:cNvSpPr/>
          <p:nvPr/>
        </p:nvSpPr>
        <p:spPr>
          <a:xfrm>
            <a:off x="3775282" y="126481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회원가입창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BEFCBB-40D6-4C7F-AAA9-0CE1F589A2FC}"/>
              </a:ext>
            </a:extLst>
          </p:cNvPr>
          <p:cNvCxnSpPr/>
          <p:nvPr/>
        </p:nvCxnSpPr>
        <p:spPr>
          <a:xfrm>
            <a:off x="0" y="985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653BD4-029A-4A74-9268-5CFD2DBA2E70}"/>
              </a:ext>
            </a:extLst>
          </p:cNvPr>
          <p:cNvSpPr/>
          <p:nvPr/>
        </p:nvSpPr>
        <p:spPr>
          <a:xfrm>
            <a:off x="468319" y="1195296"/>
            <a:ext cx="11552045" cy="500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트루</a:t>
            </a:r>
            <a:r>
              <a:rPr lang="ko-KR" altLang="en-US" dirty="0">
                <a:solidFill>
                  <a:schemeClr val="tx1"/>
                </a:solidFill>
              </a:rPr>
              <a:t> 맛집 로고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누르면 </a:t>
            </a:r>
            <a:r>
              <a:rPr lang="en-US" altLang="ko-KR" dirty="0">
                <a:solidFill>
                  <a:schemeClr val="tx1"/>
                </a:solidFill>
              </a:rPr>
              <a:t>index home)</a:t>
            </a:r>
            <a:r>
              <a:rPr lang="ko-KR" altLang="en-US" dirty="0">
                <a:solidFill>
                  <a:schemeClr val="tx1"/>
                </a:solidFill>
              </a:rPr>
              <a:t>으로 간다</a:t>
            </a:r>
            <a:r>
              <a:rPr lang="en-US" altLang="ko-KR" dirty="0">
                <a:solidFill>
                  <a:schemeClr val="tx1"/>
                </a:solidFill>
              </a:rPr>
              <a:t>.										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CC80A-984B-4785-9994-817ED3C25547}"/>
              </a:ext>
            </a:extLst>
          </p:cNvPr>
          <p:cNvSpPr/>
          <p:nvPr/>
        </p:nvSpPr>
        <p:spPr>
          <a:xfrm>
            <a:off x="469889" y="1927983"/>
            <a:ext cx="9393201" cy="4829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395E72-83A6-4B89-BF07-58D394EE1D8B}"/>
              </a:ext>
            </a:extLst>
          </p:cNvPr>
          <p:cNvSpPr/>
          <p:nvPr/>
        </p:nvSpPr>
        <p:spPr>
          <a:xfrm>
            <a:off x="594301" y="3239701"/>
            <a:ext cx="8457028" cy="882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본인인증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후 가입 폼이 뜨도록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8163E6-A957-4DAD-9031-C83FDEB0B513}"/>
              </a:ext>
            </a:extLst>
          </p:cNvPr>
          <p:cNvSpPr/>
          <p:nvPr/>
        </p:nvSpPr>
        <p:spPr>
          <a:xfrm>
            <a:off x="562104" y="2121752"/>
            <a:ext cx="8521422" cy="1001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약관 동의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D195A9-AF79-4A48-94AA-D58E30119F27}"/>
              </a:ext>
            </a:extLst>
          </p:cNvPr>
          <p:cNvSpPr/>
          <p:nvPr/>
        </p:nvSpPr>
        <p:spPr>
          <a:xfrm>
            <a:off x="594301" y="4354128"/>
            <a:ext cx="8457028" cy="2259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 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( </a:t>
            </a:r>
            <a:r>
              <a:rPr lang="ko-KR" altLang="en-US" dirty="0">
                <a:solidFill>
                  <a:schemeClr val="tx1"/>
                </a:solidFill>
              </a:rPr>
              <a:t>중복체크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재확인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인증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95893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107</TotalTime>
  <Words>599</Words>
  <Application>Microsoft Office PowerPoint</Application>
  <PresentationFormat>와이드스크린</PresentationFormat>
  <Paragraphs>159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Corbel</vt:lpstr>
      <vt:lpstr>Wingdings 2</vt:lpstr>
      <vt:lpstr>틀</vt:lpstr>
      <vt:lpstr>진짜 맛집을 찾아서</vt:lpstr>
      <vt:lpstr>여기   진짜   맛집 맞아?</vt:lpstr>
      <vt:lpstr>진짜 이용자  어떻게   구분하지?</vt:lpstr>
      <vt:lpstr>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여행사</dc:title>
  <dc:creator>손지형</dc:creator>
  <cp:lastModifiedBy>손지형</cp:lastModifiedBy>
  <cp:revision>16</cp:revision>
  <dcterms:created xsi:type="dcterms:W3CDTF">2019-07-28T04:40:48Z</dcterms:created>
  <dcterms:modified xsi:type="dcterms:W3CDTF">2019-07-28T06:30:20Z</dcterms:modified>
</cp:coreProperties>
</file>