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4" r:id="rId7"/>
    <p:sldId id="266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DBF5C7"/>
    <a:srgbClr val="BEE4D7"/>
    <a:srgbClr val="96E8A4"/>
    <a:srgbClr val="3ABDC0"/>
    <a:srgbClr val="49B18E"/>
    <a:srgbClr val="FABE00"/>
    <a:srgbClr val="CCD6D5"/>
    <a:srgbClr val="03492D"/>
    <a:srgbClr val="2862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36" autoAdjust="0"/>
  </p:normalViewPr>
  <p:slideViewPr>
    <p:cSldViewPr>
      <p:cViewPr varScale="1">
        <p:scale>
          <a:sx n="103" d="100"/>
          <a:sy n="103" d="100"/>
        </p:scale>
        <p:origin x="-18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290F5-30AF-4067-95F1-97582484CC6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5CC9-5506-4A6E-950A-50766CE491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5CC9-5506-4A6E-950A-50766CE49140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927F-4561-42D6-BE6D-746DF451A61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1_realEuka\자료\webProject\첫 프로젝트_STEP\SteP자료모음\img\tumblr_mzzr7n7idZ1st5lhmo1_128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1142984"/>
            <a:ext cx="9144000" cy="2000264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원룸플래닛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당신의 주거공간을 알아볼 사이트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50617C"/>
                </a:solidFill>
              </a:rPr>
              <a:t>			</a:t>
            </a:r>
          </a:p>
          <a:p>
            <a:pPr algn="ctr"/>
            <a:r>
              <a:rPr lang="en-US" altLang="ko-KR" sz="1600" b="1" dirty="0" smtClean="0">
                <a:solidFill>
                  <a:srgbClr val="50617C"/>
                </a:solidFill>
              </a:rPr>
              <a:t>	</a:t>
            </a:r>
            <a:r>
              <a:rPr lang="en-US" altLang="ko-KR" sz="1600" b="1" dirty="0" smtClean="0">
                <a:solidFill>
                  <a:srgbClr val="50617C"/>
                </a:solidFill>
              </a:rPr>
              <a:t>		</a:t>
            </a:r>
            <a:r>
              <a:rPr lang="en-US" altLang="ko-KR" sz="2000" b="1" dirty="0" smtClean="0">
                <a:solidFill>
                  <a:srgbClr val="50617C"/>
                </a:solidFill>
              </a:rPr>
              <a:t>2</a:t>
            </a:r>
            <a:r>
              <a:rPr lang="ko-KR" altLang="en-US" sz="2000" b="1" dirty="0" smtClean="0">
                <a:solidFill>
                  <a:srgbClr val="50617C"/>
                </a:solidFill>
              </a:rPr>
              <a:t>조 옥영학</a:t>
            </a:r>
            <a:endParaRPr lang="ko-KR" altLang="en-US" sz="2000" b="1" dirty="0">
              <a:solidFill>
                <a:srgbClr val="5061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274324" y="158168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274324" y="209257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274324" y="256490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274324" y="306320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274324" y="357612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79131" y="407707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351724" y="233455"/>
            <a:ext cx="0" cy="1273359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351724" y="1758196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51724" y="224737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351724" y="271970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51724" y="325220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356531" y="373092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3325" y="1474415"/>
            <a:ext cx="3615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주제 선정 이유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3325" y="2677512"/>
            <a:ext cx="3615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장</a:t>
            </a:r>
            <a:r>
              <a:rPr lang="ko-KR" altLang="en-US" dirty="0">
                <a:solidFill>
                  <a:srgbClr val="929292"/>
                </a:solidFill>
                <a:latin typeface="+mn-ea"/>
              </a:rPr>
              <a:t>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5801" y="485413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latin typeface="+mn-ea"/>
              </a:rPr>
              <a:t>목차</a:t>
            </a:r>
            <a:endParaRPr lang="ko-KR" altLang="en-US" sz="4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356" y="1337537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939BA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Introduce our Project</a:t>
            </a:r>
            <a:endParaRPr lang="ko-KR" altLang="en-US" sz="1600" dirty="0">
              <a:solidFill>
                <a:srgbClr val="939BA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7236" y="618751"/>
            <a:ext cx="712250" cy="50276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4340472" y="423187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279603" y="4581128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3325" y="3880609"/>
            <a:ext cx="3615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구현 </a:t>
            </a:r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될 </a:t>
            </a:r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기능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63072" y="508518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344926" y="473592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351994" y="5256570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63072" y="559865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23325" y="5083707"/>
            <a:ext cx="3615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사이트 </a:t>
            </a:r>
            <a:r>
              <a:rPr lang="ko-KR" altLang="en-US" dirty="0" err="1" smtClean="0">
                <a:solidFill>
                  <a:srgbClr val="929292"/>
                </a:solidFill>
                <a:latin typeface="+mn-ea"/>
              </a:rPr>
              <a:t>뷰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279603" y="609329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325850" y="5780951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2"/>
      <p:bldP spid="24" grpId="2"/>
      <p:bldP spid="28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428604"/>
            <a:ext cx="9144000" cy="3857652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1571604" y="642918"/>
            <a:ext cx="2500330" cy="571504"/>
          </a:xfrm>
          <a:prstGeom prst="wedgeRoundRectCallout">
            <a:avLst>
              <a:gd name="adj1" fmla="val -14551"/>
              <a:gd name="adj2" fmla="val 72666"/>
              <a:gd name="adj3" fmla="val 16667"/>
            </a:avLst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여기 원룸으로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괜찮아 보이는데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571604" y="2071678"/>
            <a:ext cx="2500330" cy="571504"/>
          </a:xfrm>
          <a:prstGeom prst="wedgeRoundRectCallout">
            <a:avLst>
              <a:gd name="adj1" fmla="val -14551"/>
              <a:gd name="adj2" fmla="val 72666"/>
              <a:gd name="adj3" fmla="val 16667"/>
            </a:avLst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주변 소음 심하지는 않을까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00628" y="1214422"/>
            <a:ext cx="2286016" cy="571504"/>
          </a:xfrm>
          <a:prstGeom prst="wedgeRoundRectCallout">
            <a:avLst>
              <a:gd name="adj1" fmla="val -32020"/>
              <a:gd name="adj2" fmla="val 74042"/>
              <a:gd name="adj3" fmla="val 16667"/>
            </a:avLst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바퀴벌레는 없을까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929190" y="2714620"/>
            <a:ext cx="2428892" cy="571504"/>
          </a:xfrm>
          <a:prstGeom prst="wedgeRoundRectCallout">
            <a:avLst>
              <a:gd name="adj1" fmla="val -30648"/>
              <a:gd name="adj2" fmla="val 77275"/>
              <a:gd name="adj3" fmla="val 16667"/>
            </a:avLst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어떤지를 모르겠네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571604" y="3429000"/>
            <a:ext cx="2571768" cy="571504"/>
          </a:xfrm>
          <a:prstGeom prst="wedgeRoundRectCallout">
            <a:avLst>
              <a:gd name="adj1" fmla="val -14551"/>
              <a:gd name="adj2" fmla="val 72666"/>
              <a:gd name="adj3" fmla="val 16667"/>
            </a:avLst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어떻게 알아보지</a:t>
            </a:r>
            <a:r>
              <a:rPr lang="en-US" altLang="ko-KR" dirty="0" smtClean="0"/>
              <a:t>..?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71438" y="4429132"/>
            <a:ext cx="9286908" cy="2143140"/>
          </a:xfrm>
          <a:prstGeom prst="rect">
            <a:avLst/>
          </a:prstGeom>
          <a:solidFill>
            <a:srgbClr val="DBF5C7"/>
          </a:solidFill>
          <a:ln w="28575" cmpd="thickThin"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당신이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계약하고자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하는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달세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집이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어떤 집인지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콕콕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찝어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알고 싶다면 </a:t>
            </a: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당신의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보금자리를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책임질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원룸 </a:t>
            </a:r>
            <a:r>
              <a:rPr lang="ko-KR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플래닛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5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갈매기형 수장 18"/>
          <p:cNvSpPr/>
          <p:nvPr/>
        </p:nvSpPr>
        <p:spPr>
          <a:xfrm>
            <a:off x="615113" y="1988840"/>
            <a:ext cx="2313813" cy="701521"/>
          </a:xfrm>
          <a:prstGeom prst="chevron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642910" y="3578716"/>
            <a:ext cx="2313813" cy="71438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652436" y="5162892"/>
            <a:ext cx="2313813" cy="71438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928926" y="2346030"/>
            <a:ext cx="642942" cy="1588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2976" y="2131716"/>
            <a:ext cx="135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정보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2976" y="3721591"/>
            <a:ext cx="135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추천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1064" y="527273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커뮤니티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Freeform 379"/>
          <p:cNvSpPr>
            <a:spLocks noEditPoints="1"/>
          </p:cNvSpPr>
          <p:nvPr/>
        </p:nvSpPr>
        <p:spPr bwMode="auto">
          <a:xfrm>
            <a:off x="3571868" y="2269832"/>
            <a:ext cx="204788" cy="290512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3ABD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857620" y="2131716"/>
            <a:ext cx="4286248" cy="500066"/>
          </a:xfrm>
          <a:prstGeom prst="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집 환경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방음 처리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주변 소음</a:t>
            </a:r>
            <a:endParaRPr lang="ko-KR" altLang="en-US" sz="1600" dirty="0"/>
          </a:p>
        </p:txBody>
      </p:sp>
      <p:sp>
        <p:nvSpPr>
          <p:cNvPr id="73" name="Freeform 379"/>
          <p:cNvSpPr>
            <a:spLocks noEditPoints="1"/>
          </p:cNvSpPr>
          <p:nvPr/>
        </p:nvSpPr>
        <p:spPr bwMode="auto">
          <a:xfrm>
            <a:off x="3571868" y="3859708"/>
            <a:ext cx="204788" cy="290512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2928926" y="3935906"/>
            <a:ext cx="642942" cy="1588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857620" y="3721592"/>
            <a:ext cx="4286248" cy="5000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추천 월세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전세집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2938452" y="5520081"/>
            <a:ext cx="642942" cy="1588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79"/>
          <p:cNvSpPr>
            <a:spLocks noEditPoints="1"/>
          </p:cNvSpPr>
          <p:nvPr/>
        </p:nvSpPr>
        <p:spPr bwMode="auto">
          <a:xfrm>
            <a:off x="3581394" y="5377205"/>
            <a:ext cx="204788" cy="290512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857652" y="5305767"/>
            <a:ext cx="4286248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자유게시판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후기게시판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43608" y="764704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원룸 </a:t>
            </a:r>
            <a:r>
              <a:rPr lang="ko-KR" altLang="en-US" sz="32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플래닛의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+mj-ea"/>
                <a:ea typeface="+mj-ea"/>
              </a:rPr>
              <a:t> </a:t>
            </a:r>
            <a:r>
              <a:rPr lang="ko-KR" altLang="en-US" sz="32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스토리보드맵</a:t>
            </a:r>
            <a:endParaRPr lang="ko-KR" altLang="en-US" sz="32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/>
      <p:bldP spid="34" grpId="0"/>
      <p:bldP spid="35" grpId="0"/>
      <p:bldP spid="66" grpId="0" animBg="1"/>
      <p:bldP spid="67" grpId="0" animBg="1"/>
      <p:bldP spid="73" grpId="0" animBg="1"/>
      <p:bldP spid="79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70155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err="1" smtClean="0">
                <a:solidFill>
                  <a:srgbClr val="445566"/>
                </a:solidFill>
                <a:latin typeface="+mj-ea"/>
                <a:ea typeface="+mj-ea"/>
              </a:rPr>
              <a:t>원룸플래닛의</a:t>
            </a:r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 예상 </a:t>
            </a:r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장점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/>
          <p:nvPr/>
        </p:nvSpPr>
        <p:spPr>
          <a:xfrm>
            <a:off x="591311" y="2218251"/>
            <a:ext cx="1714512" cy="926845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6" name="Rectangle 26"/>
          <p:cNvSpPr/>
          <p:nvPr/>
        </p:nvSpPr>
        <p:spPr>
          <a:xfrm>
            <a:off x="571472" y="2218252"/>
            <a:ext cx="1204857" cy="712530"/>
          </a:xfrm>
          <a:prstGeom prst="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01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Pentagon 27"/>
          <p:cNvSpPr/>
          <p:nvPr/>
        </p:nvSpPr>
        <p:spPr>
          <a:xfrm>
            <a:off x="2305822" y="2430716"/>
            <a:ext cx="6357982" cy="714380"/>
          </a:xfrm>
          <a:prstGeom prst="homePlate">
            <a:avLst>
              <a:gd name="adj" fmla="val 41466"/>
            </a:avLst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ko-KR" altLang="en-US" dirty="0" smtClean="0">
                <a:latin typeface="+mj-ea"/>
                <a:ea typeface="+mj-ea"/>
              </a:rPr>
              <a:t>내가 살 보금자리에 대한 정보를 알아 </a:t>
            </a:r>
            <a:r>
              <a:rPr lang="ko-KR" altLang="en-US" dirty="0" err="1" smtClean="0">
                <a:latin typeface="+mj-ea"/>
                <a:ea typeface="+mj-ea"/>
              </a:rPr>
              <a:t>볼수있다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8" name="Parallelogram 28"/>
          <p:cNvSpPr/>
          <p:nvPr/>
        </p:nvSpPr>
        <p:spPr>
          <a:xfrm rot="16200000">
            <a:off x="1577656" y="2416926"/>
            <a:ext cx="926845" cy="529493"/>
          </a:xfrm>
          <a:prstGeom prst="parallelogram">
            <a:avLst>
              <a:gd name="adj" fmla="val 39609"/>
            </a:avLst>
          </a:prstGeom>
          <a:solidFill>
            <a:srgbClr val="28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591311" y="3361259"/>
            <a:ext cx="1714512" cy="926845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3" name="Rectangle 26"/>
          <p:cNvSpPr/>
          <p:nvPr/>
        </p:nvSpPr>
        <p:spPr>
          <a:xfrm>
            <a:off x="571472" y="3361260"/>
            <a:ext cx="1204857" cy="712530"/>
          </a:xfrm>
          <a:prstGeom prst="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" name="Pentagon 27"/>
          <p:cNvSpPr/>
          <p:nvPr/>
        </p:nvSpPr>
        <p:spPr>
          <a:xfrm>
            <a:off x="2305822" y="3573724"/>
            <a:ext cx="6357982" cy="714380"/>
          </a:xfrm>
          <a:prstGeom prst="homePlate">
            <a:avLst>
              <a:gd name="adj" fmla="val 41466"/>
            </a:avLst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ko-KR" altLang="en-US" dirty="0" smtClean="0">
                <a:latin typeface="+mj-ea"/>
                <a:ea typeface="+mj-ea"/>
              </a:rPr>
              <a:t>비교를 해서 꼼꼼하게 좋은 집을 </a:t>
            </a:r>
            <a:r>
              <a:rPr lang="ko-KR" altLang="en-US" dirty="0" err="1" smtClean="0">
                <a:latin typeface="+mj-ea"/>
                <a:ea typeface="+mj-ea"/>
              </a:rPr>
              <a:t>찾을수</a:t>
            </a:r>
            <a:r>
              <a:rPr lang="ko-KR" altLang="en-US" dirty="0" smtClean="0">
                <a:latin typeface="+mj-ea"/>
                <a:ea typeface="+mj-ea"/>
              </a:rPr>
              <a:t>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5" name="Parallelogram 28"/>
          <p:cNvSpPr/>
          <p:nvPr/>
        </p:nvSpPr>
        <p:spPr>
          <a:xfrm rot="16200000">
            <a:off x="1577656" y="3559934"/>
            <a:ext cx="926845" cy="529493"/>
          </a:xfrm>
          <a:prstGeom prst="parallelogram">
            <a:avLst>
              <a:gd name="adj" fmla="val 3960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591311" y="4502419"/>
            <a:ext cx="1714512" cy="926845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472" y="4502420"/>
            <a:ext cx="1204857" cy="712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305822" y="4714884"/>
            <a:ext cx="6357982" cy="714380"/>
          </a:xfrm>
          <a:prstGeom prst="homePlate">
            <a:avLst>
              <a:gd name="adj" fmla="val 4146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ko-KR" altLang="en-US" dirty="0" smtClean="0">
                <a:latin typeface="+mj-ea"/>
                <a:ea typeface="+mj-ea"/>
              </a:rPr>
              <a:t>다양한 </a:t>
            </a:r>
            <a:r>
              <a:rPr lang="en-US" altLang="ko-KR" dirty="0" smtClean="0">
                <a:latin typeface="+mj-ea"/>
                <a:ea typeface="+mj-ea"/>
              </a:rPr>
              <a:t>API</a:t>
            </a:r>
            <a:r>
              <a:rPr lang="ko-KR" altLang="en-US" dirty="0" smtClean="0">
                <a:latin typeface="+mj-ea"/>
                <a:ea typeface="+mj-ea"/>
              </a:rPr>
              <a:t>를 통해 여러 가지 정보를 얻을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9" name="Parallelogram 28"/>
          <p:cNvSpPr/>
          <p:nvPr/>
        </p:nvSpPr>
        <p:spPr>
          <a:xfrm rot="16200000">
            <a:off x="1577656" y="4701094"/>
            <a:ext cx="926845" cy="529493"/>
          </a:xfrm>
          <a:prstGeom prst="parallelogram">
            <a:avLst>
              <a:gd name="adj" fmla="val 39609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구현 </a:t>
            </a:r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될 </a:t>
            </a:r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기능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490420" y="3535878"/>
            <a:ext cx="2281380" cy="632361"/>
          </a:xfrm>
          <a:prstGeom prst="round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04952" y="3526427"/>
            <a:ext cx="2255079" cy="632361"/>
          </a:xfrm>
          <a:prstGeom prst="round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25337" y="3526425"/>
            <a:ext cx="2250919" cy="6323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</a:t>
            </a:r>
            <a:r>
              <a:rPr lang="ko-KR" altLang="en-US" dirty="0"/>
              <a:t>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15140" y="3526426"/>
            <a:ext cx="1879574" cy="6323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1403049" y="3429000"/>
            <a:ext cx="144254" cy="106878"/>
          </a:xfrm>
          <a:prstGeom prst="triangle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5675106" y="3429000"/>
            <a:ext cx="385465" cy="20430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flipV="1">
            <a:off x="7886049" y="4154026"/>
            <a:ext cx="167381" cy="12109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flipV="1">
            <a:off x="3776166" y="4168239"/>
            <a:ext cx="209284" cy="106878"/>
          </a:xfrm>
          <a:prstGeom prst="triangle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8351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ko-KR" altLang="en-US" sz="48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4031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6154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ko-KR" altLang="en-US" sz="48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5527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0420" y="1700808"/>
            <a:ext cx="2054102" cy="1512168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아이디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중복체크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이메일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 인증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우편번호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625055" y="4509120"/>
            <a:ext cx="2054102" cy="1728192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답글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댓글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검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색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이미지업로드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9157" y="1700808"/>
            <a:ext cx="2054102" cy="1512168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쪽지보내기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신고하기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86540" y="4509120"/>
            <a:ext cx="2054102" cy="1512168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내가 쓴 글 보기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관심 지역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관심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원룸집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32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490420" y="3535878"/>
            <a:ext cx="2281380" cy="632361"/>
          </a:xfrm>
          <a:prstGeom prst="round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원룸 </a:t>
            </a:r>
            <a:r>
              <a:rPr lang="ko-KR" altLang="en-US" dirty="0" err="1" smtClean="0">
                <a:solidFill>
                  <a:schemeClr val="bg1"/>
                </a:solidFill>
              </a:rPr>
              <a:t>검색결과창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604952" y="3526427"/>
            <a:ext cx="2255079" cy="632361"/>
          </a:xfrm>
          <a:prstGeom prst="round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25337" y="3526425"/>
            <a:ext cx="2250919" cy="6323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5140" y="3526426"/>
            <a:ext cx="1879574" cy="6323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추천게시판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8351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05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4031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06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6154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07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5527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08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0420" y="1700808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조건 별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검색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5055" y="4509120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추천 원룸 매물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해당 지역 추천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9157" y="1700808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해당 지역의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매물을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알아볼수있다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86540" y="4509120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관리자 추천버튼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구현 </a:t>
            </a:r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될 </a:t>
            </a:r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기능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sp>
        <p:nvSpPr>
          <p:cNvPr id="22" name="이등변 삼각형 21"/>
          <p:cNvSpPr/>
          <p:nvPr/>
        </p:nvSpPr>
        <p:spPr>
          <a:xfrm>
            <a:off x="1475175" y="3429000"/>
            <a:ext cx="144254" cy="106878"/>
          </a:xfrm>
          <a:prstGeom prst="triangle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flipV="1">
            <a:off x="3635896" y="4168239"/>
            <a:ext cx="209284" cy="106878"/>
          </a:xfrm>
          <a:prstGeom prst="triangle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5554687" y="3356992"/>
            <a:ext cx="385465" cy="20430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flipV="1">
            <a:off x="7886049" y="4154026"/>
            <a:ext cx="167381" cy="12109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06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사이트 </a:t>
            </a:r>
            <a:r>
              <a:rPr lang="ko-KR" altLang="en-US" sz="44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뷰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pic>
        <p:nvPicPr>
          <p:cNvPr id="6" name="그림 5" descr="사진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3201"/>
            <a:ext cx="9144000" cy="42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44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172</Words>
  <Application>Microsoft Office PowerPoint</Application>
  <PresentationFormat>화면 슬라이드 쇼(4:3)</PresentationFormat>
  <Paragraphs>71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김예현</dc:creator>
  <cp:lastModifiedBy>onestepahead</cp:lastModifiedBy>
  <cp:revision>65</cp:revision>
  <dcterms:created xsi:type="dcterms:W3CDTF">2015-09-20T13:01:28Z</dcterms:created>
  <dcterms:modified xsi:type="dcterms:W3CDTF">2019-07-29T18:22:09Z</dcterms:modified>
</cp:coreProperties>
</file>