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9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1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4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3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6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8F58-D76F-4BEE-AD16-DE510F547BD4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4CBF-51EB-491F-A2DF-02E28560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0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김현태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35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"/>
            <a:ext cx="9144000" cy="6858357"/>
          </a:xfrm>
        </p:spPr>
      </p:pic>
    </p:spTree>
    <p:extLst>
      <p:ext uri="{BB962C8B-B14F-4D97-AF65-F5344CB8AC3E}">
        <p14:creationId xmlns:p14="http://schemas.microsoft.com/office/powerpoint/2010/main" val="25373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74084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" y="0"/>
            <a:ext cx="9130995" cy="6858000"/>
          </a:xfrm>
        </p:spPr>
      </p:pic>
    </p:spTree>
    <p:extLst>
      <p:ext uri="{BB962C8B-B14F-4D97-AF65-F5344CB8AC3E}">
        <p14:creationId xmlns:p14="http://schemas.microsoft.com/office/powerpoint/2010/main" val="39596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42"/>
            <a:ext cx="9144000" cy="6884742"/>
          </a:xfrm>
        </p:spPr>
      </p:pic>
    </p:spTree>
    <p:extLst>
      <p:ext uri="{BB962C8B-B14F-4D97-AF65-F5344CB8AC3E}">
        <p14:creationId xmlns:p14="http://schemas.microsoft.com/office/powerpoint/2010/main" val="143848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2"/>
            <a:ext cx="9144000" cy="6852248"/>
          </a:xfrm>
        </p:spPr>
      </p:pic>
    </p:spTree>
    <p:extLst>
      <p:ext uri="{BB962C8B-B14F-4D97-AF65-F5344CB8AC3E}">
        <p14:creationId xmlns:p14="http://schemas.microsoft.com/office/powerpoint/2010/main" val="19867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화면 슬라이드 쇼(4:3)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Home</dc:creator>
  <cp:lastModifiedBy>Home</cp:lastModifiedBy>
  <cp:revision>1</cp:revision>
  <dcterms:created xsi:type="dcterms:W3CDTF">2019-07-28T13:19:12Z</dcterms:created>
  <dcterms:modified xsi:type="dcterms:W3CDTF">2019-07-28T13:24:20Z</dcterms:modified>
</cp:coreProperties>
</file>