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78" r:id="rId3"/>
    <p:sldId id="328" r:id="rId4"/>
    <p:sldId id="327" r:id="rId5"/>
    <p:sldId id="329" r:id="rId6"/>
    <p:sldId id="330" r:id="rId7"/>
    <p:sldId id="331" r:id="rId8"/>
    <p:sldId id="333" r:id="rId9"/>
    <p:sldId id="334" r:id="rId10"/>
    <p:sldId id="337" r:id="rId11"/>
    <p:sldId id="338" r:id="rId12"/>
    <p:sldId id="336" r:id="rId13"/>
    <p:sldId id="339" r:id="rId14"/>
    <p:sldId id="341" r:id="rId15"/>
    <p:sldId id="340" r:id="rId16"/>
    <p:sldId id="34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61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8192-EF79-4F18-892D-B65E93EB7E4B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7D89-BD75-4D72-9D13-1EC8002A5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3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38F8-4A7A-44CA-AA3A-B9DEC8247D1C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360543"/>
            <a:ext cx="10499034" cy="2136913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데이터베이스 구축부터 </a:t>
            </a:r>
            <a:endParaRPr lang="en-US" altLang="ko-KR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활용까지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5421" y="5103891"/>
            <a:ext cx="290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강사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유선권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04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91922" y="4791546"/>
            <a:ext cx="1863937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3237167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2725118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3995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 branch</a:t>
            </a:r>
            <a:endParaRPr lang="ko-KR" altLang="en-US" sz="2800" b="1" dirty="0"/>
          </a:p>
          <a:p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1BFB2-3A5C-466B-A7C7-1A13B58013D2}"/>
              </a:ext>
            </a:extLst>
          </p:cNvPr>
          <p:cNvSpPr txBox="1"/>
          <p:nvPr/>
        </p:nvSpPr>
        <p:spPr>
          <a:xfrm>
            <a:off x="7979511" y="5381834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3CDAE-B15D-48E7-8DDD-0568E1F7592C}"/>
              </a:ext>
            </a:extLst>
          </p:cNvPr>
          <p:cNvSpPr txBox="1"/>
          <p:nvPr/>
        </p:nvSpPr>
        <p:spPr>
          <a:xfrm>
            <a:off x="7979511" y="3891344"/>
            <a:ext cx="1744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6485606" y="4895755"/>
            <a:ext cx="179998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59014" y="330939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01314" y="279735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47839E8-FBD9-484E-ABE8-00AB8E45B62F}"/>
              </a:ext>
            </a:extLst>
          </p:cNvPr>
          <p:cNvSpPr/>
          <p:nvPr/>
        </p:nvSpPr>
        <p:spPr>
          <a:xfrm>
            <a:off x="3790545" y="3298572"/>
            <a:ext cx="2250332" cy="220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4CA72B-1EBF-460A-93B7-3845949787DB}"/>
              </a:ext>
            </a:extLst>
          </p:cNvPr>
          <p:cNvSpPr txBox="1"/>
          <p:nvPr/>
        </p:nvSpPr>
        <p:spPr>
          <a:xfrm>
            <a:off x="4382552" y="3495609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Fork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87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492832-CDAB-4C83-B403-B2418D50D7B1}"/>
              </a:ext>
            </a:extLst>
          </p:cNvPr>
          <p:cNvSpPr/>
          <p:nvPr/>
        </p:nvSpPr>
        <p:spPr>
          <a:xfrm>
            <a:off x="3642423" y="2756831"/>
            <a:ext cx="4907154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pull request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9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52849" y="5958891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88679" y="4794788"/>
            <a:ext cx="185745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3335151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282310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4981774" y="3391925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21E54A-D9BB-4EE0-964C-830FAF41F7DE}"/>
              </a:ext>
            </a:extLst>
          </p:cNvPr>
          <p:cNvSpPr/>
          <p:nvPr/>
        </p:nvSpPr>
        <p:spPr>
          <a:xfrm rot="16200000">
            <a:off x="7091423" y="234220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1950D2-C6A2-4CC1-9542-2003ED3400CA}"/>
              </a:ext>
            </a:extLst>
          </p:cNvPr>
          <p:cNvSpPr/>
          <p:nvPr/>
        </p:nvSpPr>
        <p:spPr>
          <a:xfrm rot="16200000">
            <a:off x="7091423" y="896626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80161" y="5120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40225" y="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39F3D-245B-4051-989D-0C81F4153B43}"/>
              </a:ext>
            </a:extLst>
          </p:cNvPr>
          <p:cNvSpPr txBox="1"/>
          <p:nvPr/>
        </p:nvSpPr>
        <p:spPr>
          <a:xfrm>
            <a:off x="7699402" y="5376346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390A0-6F60-453D-B28F-D122CAA90AA0}"/>
              </a:ext>
            </a:extLst>
          </p:cNvPr>
          <p:cNvSpPr txBox="1"/>
          <p:nvPr/>
        </p:nvSpPr>
        <p:spPr>
          <a:xfrm>
            <a:off x="7699402" y="3885856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D868D-68F2-4079-A56C-5444C6F9A225}"/>
              </a:ext>
            </a:extLst>
          </p:cNvPr>
          <p:cNvSpPr txBox="1"/>
          <p:nvPr/>
        </p:nvSpPr>
        <p:spPr>
          <a:xfrm>
            <a:off x="7699402" y="2388641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36152F-5D9D-45A9-B61D-EDE09E05E09B}"/>
              </a:ext>
            </a:extLst>
          </p:cNvPr>
          <p:cNvSpPr txBox="1"/>
          <p:nvPr/>
        </p:nvSpPr>
        <p:spPr>
          <a:xfrm>
            <a:off x="7699402" y="94306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Commit4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버그픽스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975CA0-63F3-4B42-8B32-722DB3BAF3FD}"/>
              </a:ext>
            </a:extLst>
          </p:cNvPr>
          <p:cNvSpPr txBox="1"/>
          <p:nvPr/>
        </p:nvSpPr>
        <p:spPr>
          <a:xfrm>
            <a:off x="1053852" y="5299860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C92F5-1052-4C8D-8E7B-A94E9F1035CD}"/>
              </a:ext>
            </a:extLst>
          </p:cNvPr>
          <p:cNvSpPr txBox="1"/>
          <p:nvPr/>
        </p:nvSpPr>
        <p:spPr>
          <a:xfrm>
            <a:off x="1053852" y="3809370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35509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88679" y="4794788"/>
            <a:ext cx="185745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3335151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282310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4981774" y="3391925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21E54A-D9BB-4EE0-964C-830FAF41F7DE}"/>
              </a:ext>
            </a:extLst>
          </p:cNvPr>
          <p:cNvSpPr/>
          <p:nvPr/>
        </p:nvSpPr>
        <p:spPr>
          <a:xfrm rot="16200000">
            <a:off x="7091423" y="234220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1950D2-C6A2-4CC1-9542-2003ED3400CA}"/>
              </a:ext>
            </a:extLst>
          </p:cNvPr>
          <p:cNvSpPr/>
          <p:nvPr/>
        </p:nvSpPr>
        <p:spPr>
          <a:xfrm rot="16200000">
            <a:off x="7091423" y="896626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80161" y="5120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40225" y="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39F3D-245B-4051-989D-0C81F4153B43}"/>
              </a:ext>
            </a:extLst>
          </p:cNvPr>
          <p:cNvSpPr txBox="1"/>
          <p:nvPr/>
        </p:nvSpPr>
        <p:spPr>
          <a:xfrm>
            <a:off x="7699402" y="5376346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390A0-6F60-453D-B28F-D122CAA90AA0}"/>
              </a:ext>
            </a:extLst>
          </p:cNvPr>
          <p:cNvSpPr txBox="1"/>
          <p:nvPr/>
        </p:nvSpPr>
        <p:spPr>
          <a:xfrm>
            <a:off x="7699402" y="3885856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D868D-68F2-4079-A56C-5444C6F9A225}"/>
              </a:ext>
            </a:extLst>
          </p:cNvPr>
          <p:cNvSpPr txBox="1"/>
          <p:nvPr/>
        </p:nvSpPr>
        <p:spPr>
          <a:xfrm>
            <a:off x="7699402" y="2388641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36152F-5D9D-45A9-B61D-EDE09E05E09B}"/>
              </a:ext>
            </a:extLst>
          </p:cNvPr>
          <p:cNvSpPr txBox="1"/>
          <p:nvPr/>
        </p:nvSpPr>
        <p:spPr>
          <a:xfrm>
            <a:off x="7699402" y="94306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Commit4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버그픽스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975CA0-63F3-4B42-8B32-722DB3BAF3FD}"/>
              </a:ext>
            </a:extLst>
          </p:cNvPr>
          <p:cNvSpPr txBox="1"/>
          <p:nvPr/>
        </p:nvSpPr>
        <p:spPr>
          <a:xfrm>
            <a:off x="1053852" y="5299860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C92F5-1052-4C8D-8E7B-A94E9F1035CD}"/>
              </a:ext>
            </a:extLst>
          </p:cNvPr>
          <p:cNvSpPr txBox="1"/>
          <p:nvPr/>
        </p:nvSpPr>
        <p:spPr>
          <a:xfrm>
            <a:off x="1053852" y="3809370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0994F3-789C-4E27-B275-C027E4CE3CA0}"/>
              </a:ext>
            </a:extLst>
          </p:cNvPr>
          <p:cNvSpPr/>
          <p:nvPr/>
        </p:nvSpPr>
        <p:spPr>
          <a:xfrm rot="20326753">
            <a:off x="2251581" y="2147177"/>
            <a:ext cx="4668731" cy="220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DD4B4-E3EB-4C3D-AA58-53774B342AA7}"/>
              </a:ext>
            </a:extLst>
          </p:cNvPr>
          <p:cNvSpPr txBox="1"/>
          <p:nvPr/>
        </p:nvSpPr>
        <p:spPr>
          <a:xfrm rot="20266304">
            <a:off x="3723936" y="2206197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Pull request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49DFBB5-866B-4FF8-872B-90AE79AD40BE}"/>
              </a:ext>
            </a:extLst>
          </p:cNvPr>
          <p:cNvSpPr/>
          <p:nvPr/>
        </p:nvSpPr>
        <p:spPr>
          <a:xfrm rot="14783781">
            <a:off x="2042103" y="2836049"/>
            <a:ext cx="590047" cy="5725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08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88679" y="4794788"/>
            <a:ext cx="1857452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3335151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282310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4981774" y="3391925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21E54A-D9BB-4EE0-964C-830FAF41F7DE}"/>
              </a:ext>
            </a:extLst>
          </p:cNvPr>
          <p:cNvSpPr/>
          <p:nvPr/>
        </p:nvSpPr>
        <p:spPr>
          <a:xfrm rot="16200000">
            <a:off x="7091423" y="234220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1950D2-C6A2-4CC1-9542-2003ED3400CA}"/>
              </a:ext>
            </a:extLst>
          </p:cNvPr>
          <p:cNvSpPr/>
          <p:nvPr/>
        </p:nvSpPr>
        <p:spPr>
          <a:xfrm rot="16200000">
            <a:off x="7091423" y="896626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80161" y="5120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40225" y="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39F3D-245B-4051-989D-0C81F4153B43}"/>
              </a:ext>
            </a:extLst>
          </p:cNvPr>
          <p:cNvSpPr txBox="1"/>
          <p:nvPr/>
        </p:nvSpPr>
        <p:spPr>
          <a:xfrm>
            <a:off x="7699402" y="5376346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390A0-6F60-453D-B28F-D122CAA90AA0}"/>
              </a:ext>
            </a:extLst>
          </p:cNvPr>
          <p:cNvSpPr txBox="1"/>
          <p:nvPr/>
        </p:nvSpPr>
        <p:spPr>
          <a:xfrm>
            <a:off x="7699402" y="3885856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D868D-68F2-4079-A56C-5444C6F9A225}"/>
              </a:ext>
            </a:extLst>
          </p:cNvPr>
          <p:cNvSpPr txBox="1"/>
          <p:nvPr/>
        </p:nvSpPr>
        <p:spPr>
          <a:xfrm>
            <a:off x="7699402" y="2388641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36152F-5D9D-45A9-B61D-EDE09E05E09B}"/>
              </a:ext>
            </a:extLst>
          </p:cNvPr>
          <p:cNvSpPr txBox="1"/>
          <p:nvPr/>
        </p:nvSpPr>
        <p:spPr>
          <a:xfrm>
            <a:off x="7699402" y="94306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Commit4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버그픽스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975CA0-63F3-4B42-8B32-722DB3BAF3FD}"/>
              </a:ext>
            </a:extLst>
          </p:cNvPr>
          <p:cNvSpPr txBox="1"/>
          <p:nvPr/>
        </p:nvSpPr>
        <p:spPr>
          <a:xfrm>
            <a:off x="1053852" y="5299860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C92F5-1052-4C8D-8E7B-A94E9F1035CD}"/>
              </a:ext>
            </a:extLst>
          </p:cNvPr>
          <p:cNvSpPr txBox="1"/>
          <p:nvPr/>
        </p:nvSpPr>
        <p:spPr>
          <a:xfrm>
            <a:off x="1053852" y="3809370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0994F3-789C-4E27-B275-C027E4CE3CA0}"/>
              </a:ext>
            </a:extLst>
          </p:cNvPr>
          <p:cNvSpPr/>
          <p:nvPr/>
        </p:nvSpPr>
        <p:spPr>
          <a:xfrm rot="20326753">
            <a:off x="2251581" y="2147177"/>
            <a:ext cx="4668731" cy="2204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DD4B4-E3EB-4C3D-AA58-53774B342AA7}"/>
              </a:ext>
            </a:extLst>
          </p:cNvPr>
          <p:cNvSpPr txBox="1"/>
          <p:nvPr/>
        </p:nvSpPr>
        <p:spPr>
          <a:xfrm rot="20266304">
            <a:off x="3723936" y="2206197"/>
            <a:ext cx="2741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Pull request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D49DFBB5-866B-4FF8-872B-90AE79AD40BE}"/>
              </a:ext>
            </a:extLst>
          </p:cNvPr>
          <p:cNvSpPr/>
          <p:nvPr/>
        </p:nvSpPr>
        <p:spPr>
          <a:xfrm rot="14783781">
            <a:off x="2042103" y="2836049"/>
            <a:ext cx="590047" cy="5725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FA785-C1D9-49B4-982B-AFFAC50E820C}"/>
              </a:ext>
            </a:extLst>
          </p:cNvPr>
          <p:cNvSpPr txBox="1"/>
          <p:nvPr/>
        </p:nvSpPr>
        <p:spPr>
          <a:xfrm>
            <a:off x="1744424" y="1007588"/>
            <a:ext cx="36054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원본 관리자가 </a:t>
            </a:r>
            <a:endParaRPr lang="en-US" altLang="ko-KR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4000" dirty="0">
                <a:latin typeface="HY강B" panose="02030600000101010101" pitchFamily="18" charset="-127"/>
                <a:ea typeface="HY강B" panose="02030600000101010101" pitchFamily="18" charset="-127"/>
              </a:rPr>
              <a:t>merge</a:t>
            </a:r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46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원본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902039" y="4081427"/>
            <a:ext cx="3284174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1747775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1235726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8862242" y="0"/>
            <a:ext cx="3329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허브 시나리오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C85A-ACA3-426A-93BD-AA4524B8D7C7}"/>
              </a:ext>
            </a:extLst>
          </p:cNvPr>
          <p:cNvSpPr txBox="1"/>
          <p:nvPr/>
        </p:nvSpPr>
        <p:spPr>
          <a:xfrm>
            <a:off x="6819078" y="60321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내 계정 </a:t>
            </a:r>
            <a:r>
              <a:rPr lang="en-US" altLang="ko-KR" sz="2800" b="1" dirty="0"/>
              <a:t>master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B11666-2963-4224-B388-B2B90B851593}"/>
              </a:ext>
            </a:extLst>
          </p:cNvPr>
          <p:cNvSpPr/>
          <p:nvPr/>
        </p:nvSpPr>
        <p:spPr>
          <a:xfrm rot="16200000">
            <a:off x="4981774" y="3391925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442C-DB89-4E22-8D5E-63288BF79A85}"/>
              </a:ext>
            </a:extLst>
          </p:cNvPr>
          <p:cNvSpPr/>
          <p:nvPr/>
        </p:nvSpPr>
        <p:spPr>
          <a:xfrm rot="16200000">
            <a:off x="7093080" y="53837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21EB4E6-B641-495E-B653-1A246275C7C8}"/>
              </a:ext>
            </a:extLst>
          </p:cNvPr>
          <p:cNvSpPr/>
          <p:nvPr/>
        </p:nvSpPr>
        <p:spPr>
          <a:xfrm rot="16200000">
            <a:off x="7093080" y="3865382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E21E54A-D9BB-4EE0-964C-830FAF41F7DE}"/>
              </a:ext>
            </a:extLst>
          </p:cNvPr>
          <p:cNvSpPr/>
          <p:nvPr/>
        </p:nvSpPr>
        <p:spPr>
          <a:xfrm rot="16200000">
            <a:off x="7091423" y="234220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D1950D2-C6A2-4CC1-9542-2003ED3400CA}"/>
              </a:ext>
            </a:extLst>
          </p:cNvPr>
          <p:cNvSpPr/>
          <p:nvPr/>
        </p:nvSpPr>
        <p:spPr>
          <a:xfrm rot="16200000">
            <a:off x="7091423" y="896626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341CCE5B-1593-4BEB-A867-FC7CCAE56C14}"/>
              </a:ext>
            </a:extLst>
          </p:cNvPr>
          <p:cNvSpPr/>
          <p:nvPr/>
        </p:nvSpPr>
        <p:spPr>
          <a:xfrm rot="10800000">
            <a:off x="6980161" y="512049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11C6B3-6955-4EBE-A684-6236751F44DB}"/>
              </a:ext>
            </a:extLst>
          </p:cNvPr>
          <p:cNvSpPr txBox="1"/>
          <p:nvPr/>
        </p:nvSpPr>
        <p:spPr>
          <a:xfrm>
            <a:off x="6840225" y="0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939F3D-245B-4051-989D-0C81F4153B43}"/>
              </a:ext>
            </a:extLst>
          </p:cNvPr>
          <p:cNvSpPr txBox="1"/>
          <p:nvPr/>
        </p:nvSpPr>
        <p:spPr>
          <a:xfrm>
            <a:off x="7699402" y="5376346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3390A0-6F60-453D-B28F-D122CAA90AA0}"/>
              </a:ext>
            </a:extLst>
          </p:cNvPr>
          <p:cNvSpPr txBox="1"/>
          <p:nvPr/>
        </p:nvSpPr>
        <p:spPr>
          <a:xfrm>
            <a:off x="7699402" y="3885856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D868D-68F2-4079-A56C-5444C6F9A225}"/>
              </a:ext>
            </a:extLst>
          </p:cNvPr>
          <p:cNvSpPr txBox="1"/>
          <p:nvPr/>
        </p:nvSpPr>
        <p:spPr>
          <a:xfrm>
            <a:off x="7699402" y="2388641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36152F-5D9D-45A9-B61D-EDE09E05E09B}"/>
              </a:ext>
            </a:extLst>
          </p:cNvPr>
          <p:cNvSpPr txBox="1"/>
          <p:nvPr/>
        </p:nvSpPr>
        <p:spPr>
          <a:xfrm>
            <a:off x="7699402" y="943062"/>
            <a:ext cx="408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Commit4 :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버그픽스</a:t>
            </a:r>
            <a:endParaRPr lang="ko-KR" altLang="en-US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975CA0-63F3-4B42-8B32-722DB3BAF3FD}"/>
              </a:ext>
            </a:extLst>
          </p:cNvPr>
          <p:cNvSpPr txBox="1"/>
          <p:nvPr/>
        </p:nvSpPr>
        <p:spPr>
          <a:xfrm>
            <a:off x="1053852" y="5299860"/>
            <a:ext cx="4289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Commit1 : ReadMe.md </a:t>
            </a:r>
            <a:r>
              <a:rPr lang="ko-KR" altLang="en-US" sz="2400" b="1" dirty="0"/>
              <a:t>추가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C92F5-1052-4C8D-8E7B-A94E9F1035CD}"/>
              </a:ext>
            </a:extLst>
          </p:cNvPr>
          <p:cNvSpPr txBox="1"/>
          <p:nvPr/>
        </p:nvSpPr>
        <p:spPr>
          <a:xfrm>
            <a:off x="1053852" y="3809370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Commit2 : </a:t>
            </a:r>
            <a:r>
              <a:rPr lang="en-US" altLang="ko-KR" sz="2400" b="1" dirty="0" err="1"/>
              <a:t>out.php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A5EEED-2A55-442E-A8A3-6E985851197C}"/>
              </a:ext>
            </a:extLst>
          </p:cNvPr>
          <p:cNvSpPr/>
          <p:nvPr/>
        </p:nvSpPr>
        <p:spPr>
          <a:xfrm rot="16200000">
            <a:off x="417192" y="2248247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16E51-4A0C-4AF7-B8E2-DA684A43790D}"/>
              </a:ext>
            </a:extLst>
          </p:cNvPr>
          <p:cNvSpPr txBox="1"/>
          <p:nvPr/>
        </p:nvSpPr>
        <p:spPr>
          <a:xfrm>
            <a:off x="1025171" y="2294683"/>
            <a:ext cx="480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Commit3 : </a:t>
            </a:r>
            <a:r>
              <a:rPr lang="ko-KR" altLang="en-US" sz="2400" b="1" dirty="0"/>
              <a:t>작동되는 </a:t>
            </a:r>
            <a:r>
              <a:rPr lang="en-US" altLang="ko-KR" sz="2400" b="1" dirty="0" err="1"/>
              <a:t>in.php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81000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492832-CDAB-4C83-B403-B2418D50D7B1}"/>
              </a:ext>
            </a:extLst>
          </p:cNvPr>
          <p:cNvSpPr/>
          <p:nvPr/>
        </p:nvSpPr>
        <p:spPr>
          <a:xfrm>
            <a:off x="1071403" y="2148840"/>
            <a:ext cx="10049194" cy="256032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loginCheck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파일 주석 달아서 </a:t>
            </a:r>
            <a:r>
              <a:rPr lang="en-US" altLang="ko-KR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pullrequest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3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4759" y="3986018"/>
            <a:ext cx="2081932" cy="893934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모의 해킹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615539" y="2287815"/>
            <a:ext cx="4960371" cy="112246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GitHub 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오픈소스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500493" y="930442"/>
            <a:ext cx="3327819" cy="78163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데이터 입력 출력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27941" y="32084"/>
            <a:ext cx="974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데이터베이스 구축부터 활용까지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4419873" y="-662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4363139" y="5441198"/>
            <a:ext cx="3465173" cy="893934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latin typeface="HY강B" panose="02030600000101010101" pitchFamily="18" charset="-127"/>
                <a:ea typeface="HY강B" panose="02030600000101010101" pitchFamily="18" charset="-127"/>
              </a:rPr>
              <a:t>추천시스템 구현</a:t>
            </a:r>
            <a:endParaRPr lang="ko-KR" altLang="en-US" sz="3200" dirty="0">
              <a:ln w="0"/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13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47770" y="1795452"/>
            <a:ext cx="6096459" cy="32670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&lt;</a:t>
            </a:r>
            <a:r>
              <a:rPr lang="ko-KR" altLang="en-US" sz="6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깃허브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핵심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&gt;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commit, branch, merge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18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4853516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4341467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ECF84-DEC9-4FD0-B34A-D4530C0D8A35}"/>
              </a:ext>
            </a:extLst>
          </p:cNvPr>
          <p:cNvSpPr txBox="1"/>
          <p:nvPr/>
        </p:nvSpPr>
        <p:spPr>
          <a:xfrm>
            <a:off x="173528" y="5959868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980F8-C508-4D26-9573-6858B6432FCC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  <a:endParaRPr lang="ko-KR" altLang="en-US" sz="3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16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 : </a:t>
            </a:r>
            <a:r>
              <a:rPr lang="en-US" altLang="ko-KR" sz="2800" b="1" dirty="0" err="1"/>
              <a:t>out.php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49769" y="4833699"/>
            <a:ext cx="1779631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57251" y="3337151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217315" y="282510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28F2D-6434-4FA8-B1D1-D711BAD679FC}"/>
              </a:ext>
            </a:extLst>
          </p:cNvPr>
          <p:cNvSpPr txBox="1"/>
          <p:nvPr/>
        </p:nvSpPr>
        <p:spPr>
          <a:xfrm>
            <a:off x="173528" y="5959868"/>
            <a:ext cx="266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F9D39-957B-4FB7-9A48-C32DC1B06D28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</a:p>
        </p:txBody>
      </p:sp>
    </p:spTree>
    <p:extLst>
      <p:ext uri="{BB962C8B-B14F-4D97-AF65-F5344CB8AC3E}">
        <p14:creationId xmlns:p14="http://schemas.microsoft.com/office/powerpoint/2010/main" val="3237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66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 : </a:t>
            </a:r>
            <a:r>
              <a:rPr lang="en-US" altLang="ko-KR" sz="2800" b="1" dirty="0" err="1"/>
              <a:t>out.php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7A2E84-C34C-49C3-AFEA-3375A0B08B8C}"/>
              </a:ext>
            </a:extLst>
          </p:cNvPr>
          <p:cNvSpPr txBox="1"/>
          <p:nvPr/>
        </p:nvSpPr>
        <p:spPr>
          <a:xfrm>
            <a:off x="1333961" y="2321897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Commit3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934466" y="4049001"/>
            <a:ext cx="3349026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592BA5-1DD8-4AB4-9E20-903D97769EF4}"/>
              </a:ext>
            </a:extLst>
          </p:cNvPr>
          <p:cNvSpPr/>
          <p:nvPr/>
        </p:nvSpPr>
        <p:spPr>
          <a:xfrm rot="16200000">
            <a:off x="445873" y="2269973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13464" y="1838822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73528" y="1326773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D0055-5BC2-4BC1-8924-C1B443A5A496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</a:p>
        </p:txBody>
      </p:sp>
    </p:spTree>
    <p:extLst>
      <p:ext uri="{BB962C8B-B14F-4D97-AF65-F5344CB8AC3E}">
        <p14:creationId xmlns:p14="http://schemas.microsoft.com/office/powerpoint/2010/main" val="358704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 : </a:t>
            </a:r>
            <a:r>
              <a:rPr lang="en-US" altLang="ko-KR" sz="2800" b="1" dirty="0" err="1"/>
              <a:t>out.php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7A2E84-C34C-49C3-AFEA-3375A0B08B8C}"/>
              </a:ext>
            </a:extLst>
          </p:cNvPr>
          <p:cNvSpPr txBox="1"/>
          <p:nvPr/>
        </p:nvSpPr>
        <p:spPr>
          <a:xfrm>
            <a:off x="1333961" y="2321897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Commit3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05D9D-E7F6-4869-8500-D317C1344352}"/>
              </a:ext>
            </a:extLst>
          </p:cNvPr>
          <p:cNvSpPr txBox="1"/>
          <p:nvPr/>
        </p:nvSpPr>
        <p:spPr>
          <a:xfrm>
            <a:off x="1333961" y="876318"/>
            <a:ext cx="4732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Commit4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버그픽스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663776" y="3319693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592BA5-1DD8-4AB4-9E20-903D97769EF4}"/>
              </a:ext>
            </a:extLst>
          </p:cNvPr>
          <p:cNvSpPr/>
          <p:nvPr/>
        </p:nvSpPr>
        <p:spPr>
          <a:xfrm rot="16200000">
            <a:off x="445873" y="2269973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F066EFF-17B4-4F59-BC66-77F0023A10FB}"/>
              </a:ext>
            </a:extLst>
          </p:cNvPr>
          <p:cNvSpPr/>
          <p:nvPr/>
        </p:nvSpPr>
        <p:spPr>
          <a:xfrm rot="16200000">
            <a:off x="445873" y="824394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34611" y="439817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94675" y="-7223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4A971-C9D6-4E83-ABD4-418CCA7D88A4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</a:p>
        </p:txBody>
      </p:sp>
    </p:spTree>
    <p:extLst>
      <p:ext uri="{BB962C8B-B14F-4D97-AF65-F5344CB8AC3E}">
        <p14:creationId xmlns:p14="http://schemas.microsoft.com/office/powerpoint/2010/main" val="110066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E017A-619D-463E-A2AB-55343272BAD7}"/>
              </a:ext>
            </a:extLst>
          </p:cNvPr>
          <p:cNvSpPr txBox="1"/>
          <p:nvPr/>
        </p:nvSpPr>
        <p:spPr>
          <a:xfrm>
            <a:off x="173528" y="5959868"/>
            <a:ext cx="266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Master branch</a:t>
            </a:r>
            <a:endParaRPr lang="ko-KR" alt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C49FC-DB8E-44F8-988C-C3F6B3C06EEE}"/>
              </a:ext>
            </a:extLst>
          </p:cNvPr>
          <p:cNvSpPr txBox="1"/>
          <p:nvPr/>
        </p:nvSpPr>
        <p:spPr>
          <a:xfrm>
            <a:off x="1333961" y="5309602"/>
            <a:ext cx="497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Commit1 : ReadMe.md </a:t>
            </a:r>
            <a:r>
              <a:rPr lang="ko-KR" altLang="en-US" sz="2800" b="1" dirty="0"/>
              <a:t>추가</a:t>
            </a:r>
            <a:endParaRPr lang="en-US" altLang="ko-KR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F9CA0-7D92-4D9C-BA17-AAF9931E621C}"/>
              </a:ext>
            </a:extLst>
          </p:cNvPr>
          <p:cNvSpPr txBox="1"/>
          <p:nvPr/>
        </p:nvSpPr>
        <p:spPr>
          <a:xfrm>
            <a:off x="1333961" y="3819112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Commit2 : </a:t>
            </a:r>
            <a:r>
              <a:rPr lang="en-US" altLang="ko-KR" sz="2800" b="1" dirty="0" err="1"/>
              <a:t>out.php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7A2E84-C34C-49C3-AFEA-3375A0B08B8C}"/>
              </a:ext>
            </a:extLst>
          </p:cNvPr>
          <p:cNvSpPr txBox="1"/>
          <p:nvPr/>
        </p:nvSpPr>
        <p:spPr>
          <a:xfrm>
            <a:off x="1333961" y="2321897"/>
            <a:ext cx="401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Commit3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05D9D-E7F6-4869-8500-D317C1344352}"/>
              </a:ext>
            </a:extLst>
          </p:cNvPr>
          <p:cNvSpPr txBox="1"/>
          <p:nvPr/>
        </p:nvSpPr>
        <p:spPr>
          <a:xfrm>
            <a:off x="1333961" y="876318"/>
            <a:ext cx="4732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Commit4 : </a:t>
            </a:r>
            <a:r>
              <a:rPr lang="en-US" altLang="ko-KR" sz="2800" b="1" dirty="0" err="1"/>
              <a:t>in.php</a:t>
            </a:r>
            <a:r>
              <a:rPr lang="en-US" altLang="ko-KR" sz="2800" b="1" dirty="0"/>
              <a:t> </a:t>
            </a:r>
            <a:r>
              <a:rPr lang="ko-KR" altLang="en-US" sz="2800" b="1" dirty="0" err="1"/>
              <a:t>버그픽스</a:t>
            </a:r>
            <a:endParaRPr lang="ko-KR" altLang="en-US" sz="28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1B79EA-4E33-46E2-8E10-2ED72CA54F02}"/>
              </a:ext>
            </a:extLst>
          </p:cNvPr>
          <p:cNvSpPr/>
          <p:nvPr/>
        </p:nvSpPr>
        <p:spPr>
          <a:xfrm rot="16200000">
            <a:off x="-1663776" y="3319693"/>
            <a:ext cx="4807645" cy="218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100468-4D6F-47DF-86AA-7D07064F2816}"/>
              </a:ext>
            </a:extLst>
          </p:cNvPr>
          <p:cNvSpPr/>
          <p:nvPr/>
        </p:nvSpPr>
        <p:spPr>
          <a:xfrm rot="16200000">
            <a:off x="447530" y="5311515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E780785-362D-42CF-8D41-9EF18D3BADCC}"/>
              </a:ext>
            </a:extLst>
          </p:cNvPr>
          <p:cNvSpPr/>
          <p:nvPr/>
        </p:nvSpPr>
        <p:spPr>
          <a:xfrm rot="16200000">
            <a:off x="447530" y="3793150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D592BA5-1DD8-4AB4-9E20-903D97769EF4}"/>
              </a:ext>
            </a:extLst>
          </p:cNvPr>
          <p:cNvSpPr/>
          <p:nvPr/>
        </p:nvSpPr>
        <p:spPr>
          <a:xfrm rot="16200000">
            <a:off x="445873" y="2269973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F066EFF-17B4-4F59-BC66-77F0023A10FB}"/>
              </a:ext>
            </a:extLst>
          </p:cNvPr>
          <p:cNvSpPr/>
          <p:nvPr/>
        </p:nvSpPr>
        <p:spPr>
          <a:xfrm rot="16200000">
            <a:off x="445873" y="824394"/>
            <a:ext cx="575144" cy="5751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1C11E833-35FF-4F60-9DD9-D8B78329160A}"/>
              </a:ext>
            </a:extLst>
          </p:cNvPr>
          <p:cNvSpPr/>
          <p:nvPr/>
        </p:nvSpPr>
        <p:spPr>
          <a:xfrm rot="10800000">
            <a:off x="334611" y="439817"/>
            <a:ext cx="797668" cy="33074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C9CFD-429D-417E-B232-FF3BA46C23E8}"/>
              </a:ext>
            </a:extLst>
          </p:cNvPr>
          <p:cNvSpPr txBox="1"/>
          <p:nvPr/>
        </p:nvSpPr>
        <p:spPr>
          <a:xfrm>
            <a:off x="194675" y="-7223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Head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017C-3CDD-4EA4-99CD-7B0C66894A31}"/>
              </a:ext>
            </a:extLst>
          </p:cNvPr>
          <p:cNvSpPr txBox="1"/>
          <p:nvPr/>
        </p:nvSpPr>
        <p:spPr>
          <a:xfrm>
            <a:off x="9819235" y="0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강B" panose="02030600000101010101" pitchFamily="18" charset="-127"/>
                <a:ea typeface="HY강B" panose="02030600000101010101" pitchFamily="18" charset="-127"/>
              </a:rPr>
              <a:t>깃 시나리오</a:t>
            </a:r>
          </a:p>
        </p:txBody>
      </p:sp>
    </p:spTree>
    <p:extLst>
      <p:ext uri="{BB962C8B-B14F-4D97-AF65-F5344CB8AC3E}">
        <p14:creationId xmlns:p14="http://schemas.microsoft.com/office/powerpoint/2010/main" val="205976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492832-CDAB-4C83-B403-B2418D50D7B1}"/>
              </a:ext>
            </a:extLst>
          </p:cNvPr>
          <p:cNvSpPr/>
          <p:nvPr/>
        </p:nvSpPr>
        <p:spPr>
          <a:xfrm>
            <a:off x="4178480" y="2756831"/>
            <a:ext cx="3835039" cy="134433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Fork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88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361</Words>
  <Application>Microsoft Office PowerPoint</Application>
  <PresentationFormat>와이드스크린</PresentationFormat>
  <Paragraphs>102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HY강B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imagination</dc:title>
  <dc:creator>선종 유</dc:creator>
  <cp:lastModifiedBy>유선권</cp:lastModifiedBy>
  <cp:revision>82</cp:revision>
  <dcterms:created xsi:type="dcterms:W3CDTF">2018-07-10T08:27:50Z</dcterms:created>
  <dcterms:modified xsi:type="dcterms:W3CDTF">2020-08-18T03:12:49Z</dcterms:modified>
</cp:coreProperties>
</file>