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3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79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305" r:id="rId40"/>
    <p:sldId id="306" r:id="rId41"/>
    <p:sldId id="30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4A51B-ADF0-47DB-AD9F-BEFBC9AD2EC7}" v="584" dt="2020-11-06T17:01:39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  <pc:docChgLst>
    <pc:chgData name="Kang Wallter" userId="d5c269cbe9dbe8bc" providerId="LiveId" clId="{F0C4A51B-ADF0-47DB-AD9F-BEFBC9AD2EC7}"/>
    <pc:docChg chg="undo custSel mod addSld delSld modSld">
      <pc:chgData name="Kang Wallter" userId="d5c269cbe9dbe8bc" providerId="LiveId" clId="{F0C4A51B-ADF0-47DB-AD9F-BEFBC9AD2EC7}" dt="2020-11-06T17:01:39.192" v="7988" actId="20577"/>
      <pc:docMkLst>
        <pc:docMk/>
      </pc:docMkLst>
      <pc:sldChg chg="modSp mod">
        <pc:chgData name="Kang Wallter" userId="d5c269cbe9dbe8bc" providerId="LiveId" clId="{F0C4A51B-ADF0-47DB-AD9F-BEFBC9AD2EC7}" dt="2020-11-06T02:38:09.851" v="1" actId="20577"/>
        <pc:sldMkLst>
          <pc:docMk/>
          <pc:sldMk cId="464038844" sldId="256"/>
        </pc:sldMkLst>
        <pc:spChg chg="mod">
          <ac:chgData name="Kang Wallter" userId="d5c269cbe9dbe8bc" providerId="LiveId" clId="{F0C4A51B-ADF0-47DB-AD9F-BEFBC9AD2EC7}" dt="2020-11-06T02:38:09.851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del">
        <pc:chgData name="Kang Wallter" userId="d5c269cbe9dbe8bc" providerId="LiveId" clId="{F0C4A51B-ADF0-47DB-AD9F-BEFBC9AD2EC7}" dt="2020-11-06T02:39:59.392" v="253" actId="47"/>
        <pc:sldMkLst>
          <pc:docMk/>
          <pc:sldMk cId="2892482948" sldId="259"/>
        </pc:sldMkLst>
      </pc:sldChg>
      <pc:sldChg chg="del">
        <pc:chgData name="Kang Wallter" userId="d5c269cbe9dbe8bc" providerId="LiveId" clId="{F0C4A51B-ADF0-47DB-AD9F-BEFBC9AD2EC7}" dt="2020-11-06T02:39:59.392" v="253" actId="47"/>
        <pc:sldMkLst>
          <pc:docMk/>
          <pc:sldMk cId="1888137689" sldId="260"/>
        </pc:sldMkLst>
      </pc:sldChg>
      <pc:sldChg chg="del">
        <pc:chgData name="Kang Wallter" userId="d5c269cbe9dbe8bc" providerId="LiveId" clId="{F0C4A51B-ADF0-47DB-AD9F-BEFBC9AD2EC7}" dt="2020-11-06T02:39:59.392" v="253" actId="47"/>
        <pc:sldMkLst>
          <pc:docMk/>
          <pc:sldMk cId="3142805087" sldId="261"/>
        </pc:sldMkLst>
      </pc:sldChg>
      <pc:sldChg chg="del">
        <pc:chgData name="Kang Wallter" userId="d5c269cbe9dbe8bc" providerId="LiveId" clId="{F0C4A51B-ADF0-47DB-AD9F-BEFBC9AD2EC7}" dt="2020-11-06T02:39:59.392" v="253" actId="47"/>
        <pc:sldMkLst>
          <pc:docMk/>
          <pc:sldMk cId="3935753546" sldId="262"/>
        </pc:sldMkLst>
      </pc:sldChg>
      <pc:sldChg chg="del">
        <pc:chgData name="Kang Wallter" userId="d5c269cbe9dbe8bc" providerId="LiveId" clId="{F0C4A51B-ADF0-47DB-AD9F-BEFBC9AD2EC7}" dt="2020-11-06T02:39:59.392" v="253" actId="47"/>
        <pc:sldMkLst>
          <pc:docMk/>
          <pc:sldMk cId="3793383870" sldId="263"/>
        </pc:sldMkLst>
      </pc:sldChg>
      <pc:sldChg chg="del">
        <pc:chgData name="Kang Wallter" userId="d5c269cbe9dbe8bc" providerId="LiveId" clId="{F0C4A51B-ADF0-47DB-AD9F-BEFBC9AD2EC7}" dt="2020-11-06T02:39:59.392" v="253" actId="47"/>
        <pc:sldMkLst>
          <pc:docMk/>
          <pc:sldMk cId="2601501635" sldId="264"/>
        </pc:sldMkLst>
      </pc:sldChg>
      <pc:sldChg chg="del">
        <pc:chgData name="Kang Wallter" userId="d5c269cbe9dbe8bc" providerId="LiveId" clId="{F0C4A51B-ADF0-47DB-AD9F-BEFBC9AD2EC7}" dt="2020-11-06T02:39:59.392" v="253" actId="47"/>
        <pc:sldMkLst>
          <pc:docMk/>
          <pc:sldMk cId="2765671580" sldId="265"/>
        </pc:sldMkLst>
      </pc:sldChg>
      <pc:sldChg chg="del">
        <pc:chgData name="Kang Wallter" userId="d5c269cbe9dbe8bc" providerId="LiveId" clId="{F0C4A51B-ADF0-47DB-AD9F-BEFBC9AD2EC7}" dt="2020-11-06T02:39:59.392" v="253" actId="47"/>
        <pc:sldMkLst>
          <pc:docMk/>
          <pc:sldMk cId="2098816494" sldId="266"/>
        </pc:sldMkLst>
      </pc:sldChg>
      <pc:sldChg chg="del">
        <pc:chgData name="Kang Wallter" userId="d5c269cbe9dbe8bc" providerId="LiveId" clId="{F0C4A51B-ADF0-47DB-AD9F-BEFBC9AD2EC7}" dt="2020-11-06T02:39:59.392" v="253" actId="47"/>
        <pc:sldMkLst>
          <pc:docMk/>
          <pc:sldMk cId="1047797897" sldId="267"/>
        </pc:sldMkLst>
      </pc:sldChg>
      <pc:sldChg chg="modSp mod">
        <pc:chgData name="Kang Wallter" userId="d5c269cbe9dbe8bc" providerId="LiveId" clId="{F0C4A51B-ADF0-47DB-AD9F-BEFBC9AD2EC7}" dt="2020-11-06T02:39:49.117" v="252" actId="20577"/>
        <pc:sldMkLst>
          <pc:docMk/>
          <pc:sldMk cId="4151769368" sldId="268"/>
        </pc:sldMkLst>
        <pc:spChg chg="mod">
          <ac:chgData name="Kang Wallter" userId="d5c269cbe9dbe8bc" providerId="LiveId" clId="{F0C4A51B-ADF0-47DB-AD9F-BEFBC9AD2EC7}" dt="2020-11-06T02:39:49.117" v="252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modSp new mod">
        <pc:chgData name="Kang Wallter" userId="d5c269cbe9dbe8bc" providerId="LiveId" clId="{F0C4A51B-ADF0-47DB-AD9F-BEFBC9AD2EC7}" dt="2020-11-06T02:42:08.461" v="497" actId="20577"/>
        <pc:sldMkLst>
          <pc:docMk/>
          <pc:sldMk cId="90144950" sldId="269"/>
        </pc:sldMkLst>
        <pc:spChg chg="mod">
          <ac:chgData name="Kang Wallter" userId="d5c269cbe9dbe8bc" providerId="LiveId" clId="{F0C4A51B-ADF0-47DB-AD9F-BEFBC9AD2EC7}" dt="2020-11-06T02:40:13.509" v="296" actId="20577"/>
          <ac:spMkLst>
            <pc:docMk/>
            <pc:sldMk cId="90144950" sldId="269"/>
            <ac:spMk id="2" creationId="{8793713D-5C99-4786-87BB-CA903E763AA1}"/>
          </ac:spMkLst>
        </pc:spChg>
        <pc:spChg chg="mod">
          <ac:chgData name="Kang Wallter" userId="d5c269cbe9dbe8bc" providerId="LiveId" clId="{F0C4A51B-ADF0-47DB-AD9F-BEFBC9AD2EC7}" dt="2020-11-06T02:42:08.461" v="497" actId="20577"/>
          <ac:spMkLst>
            <pc:docMk/>
            <pc:sldMk cId="90144950" sldId="269"/>
            <ac:spMk id="3" creationId="{27D6E6B0-A0CF-4DCD-A6ED-16B85125EC3F}"/>
          </ac:spMkLst>
        </pc:spChg>
      </pc:sldChg>
      <pc:sldChg chg="addSp delSp modSp new mod setBg">
        <pc:chgData name="Kang Wallter" userId="d5c269cbe9dbe8bc" providerId="LiveId" clId="{F0C4A51B-ADF0-47DB-AD9F-BEFBC9AD2EC7}" dt="2020-11-06T02:47:26.747" v="540" actId="26606"/>
        <pc:sldMkLst>
          <pc:docMk/>
          <pc:sldMk cId="3261722229" sldId="270"/>
        </pc:sldMkLst>
        <pc:spChg chg="mod ord">
          <ac:chgData name="Kang Wallter" userId="d5c269cbe9dbe8bc" providerId="LiveId" clId="{F0C4A51B-ADF0-47DB-AD9F-BEFBC9AD2EC7}" dt="2020-11-06T02:47:26.747" v="540" actId="26606"/>
          <ac:spMkLst>
            <pc:docMk/>
            <pc:sldMk cId="3261722229" sldId="270"/>
            <ac:spMk id="2" creationId="{F20C5CE6-0C47-484A-A0A6-3891020857F6}"/>
          </ac:spMkLst>
        </pc:spChg>
        <pc:spChg chg="del">
          <ac:chgData name="Kang Wallter" userId="d5c269cbe9dbe8bc" providerId="LiveId" clId="{F0C4A51B-ADF0-47DB-AD9F-BEFBC9AD2EC7}" dt="2020-11-06T02:47:15.419" v="536" actId="478"/>
          <ac:spMkLst>
            <pc:docMk/>
            <pc:sldMk cId="3261722229" sldId="270"/>
            <ac:spMk id="3" creationId="{74A963CE-F253-4616-BFDB-8085968AC417}"/>
          </ac:spMkLst>
        </pc:spChg>
        <pc:spChg chg="add del">
          <ac:chgData name="Kang Wallter" userId="d5c269cbe9dbe8bc" providerId="LiveId" clId="{F0C4A51B-ADF0-47DB-AD9F-BEFBC9AD2EC7}" dt="2020-11-06T02:47:26.742" v="539" actId="26606"/>
          <ac:spMkLst>
            <pc:docMk/>
            <pc:sldMk cId="3261722229" sldId="270"/>
            <ac:spMk id="9" creationId="{37C89E4B-3C9F-44B9-8B86-D9E3D112D8EC}"/>
          </ac:spMkLst>
        </pc:spChg>
        <pc:spChg chg="add">
          <ac:chgData name="Kang Wallter" userId="d5c269cbe9dbe8bc" providerId="LiveId" clId="{F0C4A51B-ADF0-47DB-AD9F-BEFBC9AD2EC7}" dt="2020-11-06T02:47:26.747" v="540" actId="26606"/>
          <ac:spMkLst>
            <pc:docMk/>
            <pc:sldMk cId="3261722229" sldId="270"/>
            <ac:spMk id="15" creationId="{53F29798-D584-4792-9B62-3F5F5C36D619}"/>
          </ac:spMkLst>
        </pc:spChg>
        <pc:picChg chg="add mod">
          <ac:chgData name="Kang Wallter" userId="d5c269cbe9dbe8bc" providerId="LiveId" clId="{F0C4A51B-ADF0-47DB-AD9F-BEFBC9AD2EC7}" dt="2020-11-06T02:47:26.747" v="540" actId="26606"/>
          <ac:picMkLst>
            <pc:docMk/>
            <pc:sldMk cId="3261722229" sldId="270"/>
            <ac:picMk id="4" creationId="{B55F9CD2-D40A-47A9-B629-03F0465279A7}"/>
          </ac:picMkLst>
        </pc:picChg>
        <pc:cxnChg chg="add del">
          <ac:chgData name="Kang Wallter" userId="d5c269cbe9dbe8bc" providerId="LiveId" clId="{F0C4A51B-ADF0-47DB-AD9F-BEFBC9AD2EC7}" dt="2020-11-06T02:47:26.742" v="539" actId="26606"/>
          <ac:cxnSpMkLst>
            <pc:docMk/>
            <pc:sldMk cId="3261722229" sldId="270"/>
            <ac:cxnSpMk id="11" creationId="{AA2EAA10-076F-46BD-8F0F-B9A2FB77A85C}"/>
          </ac:cxnSpMkLst>
        </pc:cxnChg>
        <pc:cxnChg chg="add del">
          <ac:chgData name="Kang Wallter" userId="d5c269cbe9dbe8bc" providerId="LiveId" clId="{F0C4A51B-ADF0-47DB-AD9F-BEFBC9AD2EC7}" dt="2020-11-06T02:47:26.742" v="539" actId="26606"/>
          <ac:cxnSpMkLst>
            <pc:docMk/>
            <pc:sldMk cId="3261722229" sldId="270"/>
            <ac:cxnSpMk id="13" creationId="{D891E407-403B-4764-86C9-33A56D3BCAA3}"/>
          </ac:cxnSpMkLst>
        </pc:cxnChg>
      </pc:sldChg>
      <pc:sldChg chg="addSp delSp modSp new mod">
        <pc:chgData name="Kang Wallter" userId="d5c269cbe9dbe8bc" providerId="LiveId" clId="{F0C4A51B-ADF0-47DB-AD9F-BEFBC9AD2EC7}" dt="2020-11-06T02:48:20.411" v="549" actId="1076"/>
        <pc:sldMkLst>
          <pc:docMk/>
          <pc:sldMk cId="3861092433" sldId="271"/>
        </pc:sldMkLst>
        <pc:spChg chg="del">
          <ac:chgData name="Kang Wallter" userId="d5c269cbe9dbe8bc" providerId="LiveId" clId="{F0C4A51B-ADF0-47DB-AD9F-BEFBC9AD2EC7}" dt="2020-11-06T02:47:49.877" v="542" actId="478"/>
          <ac:spMkLst>
            <pc:docMk/>
            <pc:sldMk cId="3861092433" sldId="271"/>
            <ac:spMk id="2" creationId="{48E30C88-841D-4B30-A7F5-5B593670E30A}"/>
          </ac:spMkLst>
        </pc:spChg>
        <pc:spChg chg="del">
          <ac:chgData name="Kang Wallter" userId="d5c269cbe9dbe8bc" providerId="LiveId" clId="{F0C4A51B-ADF0-47DB-AD9F-BEFBC9AD2EC7}" dt="2020-11-06T02:47:49.877" v="542" actId="478"/>
          <ac:spMkLst>
            <pc:docMk/>
            <pc:sldMk cId="3861092433" sldId="271"/>
            <ac:spMk id="3" creationId="{BD62616C-9CFA-426E-BD35-A7906266EECB}"/>
          </ac:spMkLst>
        </pc:spChg>
        <pc:graphicFrameChg chg="add mod modGraphic">
          <ac:chgData name="Kang Wallter" userId="d5c269cbe9dbe8bc" providerId="LiveId" clId="{F0C4A51B-ADF0-47DB-AD9F-BEFBC9AD2EC7}" dt="2020-11-06T02:48:20.411" v="549" actId="1076"/>
          <ac:graphicFrameMkLst>
            <pc:docMk/>
            <pc:sldMk cId="3861092433" sldId="271"/>
            <ac:graphicFrameMk id="4" creationId="{292E69B4-D9B1-4403-9E4B-FF4EE04F495F}"/>
          </ac:graphicFrameMkLst>
        </pc:graphicFrameChg>
      </pc:sldChg>
      <pc:sldChg chg="addSp delSp modSp new mod">
        <pc:chgData name="Kang Wallter" userId="d5c269cbe9dbe8bc" providerId="LiveId" clId="{F0C4A51B-ADF0-47DB-AD9F-BEFBC9AD2EC7}" dt="2020-11-06T02:49:01.877" v="584" actId="1076"/>
        <pc:sldMkLst>
          <pc:docMk/>
          <pc:sldMk cId="978074071" sldId="272"/>
        </pc:sldMkLst>
        <pc:spChg chg="mod">
          <ac:chgData name="Kang Wallter" userId="d5c269cbe9dbe8bc" providerId="LiveId" clId="{F0C4A51B-ADF0-47DB-AD9F-BEFBC9AD2EC7}" dt="2020-11-06T02:48:31.893" v="581"/>
          <ac:spMkLst>
            <pc:docMk/>
            <pc:sldMk cId="978074071" sldId="272"/>
            <ac:spMk id="2" creationId="{B53A73D6-9CAA-487C-8D4F-4BD2BCD21D34}"/>
          </ac:spMkLst>
        </pc:spChg>
        <pc:spChg chg="del">
          <ac:chgData name="Kang Wallter" userId="d5c269cbe9dbe8bc" providerId="LiveId" clId="{F0C4A51B-ADF0-47DB-AD9F-BEFBC9AD2EC7}" dt="2020-11-06T02:48:33.404" v="582" actId="478"/>
          <ac:spMkLst>
            <pc:docMk/>
            <pc:sldMk cId="978074071" sldId="272"/>
            <ac:spMk id="3" creationId="{BB5600FD-90AD-4920-8ADD-4CD8CCB30AF2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7" creationId="{B9E05877-AC4C-48C4-B017-EBFF16E8416B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8" creationId="{436F6FAB-B498-4AEA-AEC3-5EEF637FA388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9" creationId="{25267A2D-D074-4601-82B1-3E80B47EB973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10" creationId="{CC4FFC98-EF74-4D7D-8F1A-C2D4C1A3B8B3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11" creationId="{093EAFCE-5F4C-438C-89B1-08CA4B49B3B3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12" creationId="{6A349FE5-432D-4BA1-90EA-CE5438B8452F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13" creationId="{9815C527-83B1-4A6E-90AF-381E5DA8201F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15" creationId="{30D7F39F-9DE3-4711-B48C-3FAA78EFDBCA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16" creationId="{32B5C805-C0C7-4230-B2BF-578C588D01AC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17" creationId="{1A8E61FA-67D7-4696-B9B2-6F9F211E4486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18" creationId="{C53B3924-6A39-4B80-8334-2022B11D0493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19" creationId="{CAA4A3C1-D2DE-400D-90C0-71A2038A87FF}"/>
          </ac:spMkLst>
        </pc:spChg>
        <pc:spChg chg="add mod">
          <ac:chgData name="Kang Wallter" userId="d5c269cbe9dbe8bc" providerId="LiveId" clId="{F0C4A51B-ADF0-47DB-AD9F-BEFBC9AD2EC7}" dt="2020-11-06T02:49:01.877" v="584" actId="1076"/>
          <ac:spMkLst>
            <pc:docMk/>
            <pc:sldMk cId="978074071" sldId="272"/>
            <ac:spMk id="20" creationId="{FB5A7DC0-E6B8-4145-A5CA-C241073C21C2}"/>
          </ac:spMkLst>
        </pc:spChg>
        <pc:cxnChg chg="add mod">
          <ac:chgData name="Kang Wallter" userId="d5c269cbe9dbe8bc" providerId="LiveId" clId="{F0C4A51B-ADF0-47DB-AD9F-BEFBC9AD2EC7}" dt="2020-11-06T02:49:01.877" v="584" actId="1076"/>
          <ac:cxnSpMkLst>
            <pc:docMk/>
            <pc:sldMk cId="978074071" sldId="272"/>
            <ac:cxnSpMk id="4" creationId="{AD0288AA-88F5-458E-87B5-A1A24362A028}"/>
          </ac:cxnSpMkLst>
        </pc:cxnChg>
        <pc:cxnChg chg="add mod">
          <ac:chgData name="Kang Wallter" userId="d5c269cbe9dbe8bc" providerId="LiveId" clId="{F0C4A51B-ADF0-47DB-AD9F-BEFBC9AD2EC7}" dt="2020-11-06T02:49:01.877" v="584" actId="1076"/>
          <ac:cxnSpMkLst>
            <pc:docMk/>
            <pc:sldMk cId="978074071" sldId="272"/>
            <ac:cxnSpMk id="5" creationId="{1712A258-DFB1-47C0-98B7-426A5474E2AC}"/>
          </ac:cxnSpMkLst>
        </pc:cxnChg>
        <pc:cxnChg chg="add mod">
          <ac:chgData name="Kang Wallter" userId="d5c269cbe9dbe8bc" providerId="LiveId" clId="{F0C4A51B-ADF0-47DB-AD9F-BEFBC9AD2EC7}" dt="2020-11-06T02:49:01.877" v="584" actId="1076"/>
          <ac:cxnSpMkLst>
            <pc:docMk/>
            <pc:sldMk cId="978074071" sldId="272"/>
            <ac:cxnSpMk id="6" creationId="{68BF9F9D-0137-400B-908C-4FBB455E52DB}"/>
          </ac:cxnSpMkLst>
        </pc:cxnChg>
        <pc:cxnChg chg="add mod">
          <ac:chgData name="Kang Wallter" userId="d5c269cbe9dbe8bc" providerId="LiveId" clId="{F0C4A51B-ADF0-47DB-AD9F-BEFBC9AD2EC7}" dt="2020-11-06T02:49:01.877" v="584" actId="1076"/>
          <ac:cxnSpMkLst>
            <pc:docMk/>
            <pc:sldMk cId="978074071" sldId="272"/>
            <ac:cxnSpMk id="14" creationId="{D0047657-4AB4-4FA7-9C08-751CE03C88C6}"/>
          </ac:cxnSpMkLst>
        </pc:cxnChg>
      </pc:sldChg>
      <pc:sldChg chg="addSp delSp modSp new mod">
        <pc:chgData name="Kang Wallter" userId="d5c269cbe9dbe8bc" providerId="LiveId" clId="{F0C4A51B-ADF0-47DB-AD9F-BEFBC9AD2EC7}" dt="2020-11-06T02:50:03.988" v="593" actId="1076"/>
        <pc:sldMkLst>
          <pc:docMk/>
          <pc:sldMk cId="3402195132" sldId="273"/>
        </pc:sldMkLst>
        <pc:spChg chg="del">
          <ac:chgData name="Kang Wallter" userId="d5c269cbe9dbe8bc" providerId="LiveId" clId="{F0C4A51B-ADF0-47DB-AD9F-BEFBC9AD2EC7}" dt="2020-11-06T02:49:25.619" v="586" actId="478"/>
          <ac:spMkLst>
            <pc:docMk/>
            <pc:sldMk cId="3402195132" sldId="273"/>
            <ac:spMk id="2" creationId="{FF92A652-B1EB-4606-BBB3-0C40A1D7ED00}"/>
          </ac:spMkLst>
        </pc:spChg>
        <pc:spChg chg="del">
          <ac:chgData name="Kang Wallter" userId="d5c269cbe9dbe8bc" providerId="LiveId" clId="{F0C4A51B-ADF0-47DB-AD9F-BEFBC9AD2EC7}" dt="2020-11-06T02:49:25.619" v="586" actId="478"/>
          <ac:spMkLst>
            <pc:docMk/>
            <pc:sldMk cId="3402195132" sldId="273"/>
            <ac:spMk id="3" creationId="{B54AEC85-B31E-416F-9F74-B9FC87EA15ED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9" creationId="{B6137882-B6F6-425F-BF96-0766AFB775CA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10" creationId="{3B487DAB-B86F-4612-91DF-6BC13E448C0A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11" creationId="{661746DE-7D42-4E23-AE3B-10274368B237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12" creationId="{7C3FAC9F-E7E3-4953-9F44-1718C8D4B4AA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13" creationId="{18130D33-A2D2-460C-8C2A-A869A214420F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14" creationId="{658A7D1F-C926-4084-A56A-3D07F8F1EECD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15" creationId="{271600AB-9032-4EB4-8227-CBD32EDA5907}"/>
          </ac:spMkLst>
        </pc:spChg>
        <pc:spChg chg="add mod">
          <ac:chgData name="Kang Wallter" userId="d5c269cbe9dbe8bc" providerId="LiveId" clId="{F0C4A51B-ADF0-47DB-AD9F-BEFBC9AD2EC7}" dt="2020-11-06T02:50:03.988" v="593" actId="1076"/>
          <ac:spMkLst>
            <pc:docMk/>
            <pc:sldMk cId="3402195132" sldId="273"/>
            <ac:spMk id="17" creationId="{72EA09C8-A752-4298-BED6-860E570F5A99}"/>
          </ac:spMkLst>
        </pc:spChg>
        <pc:spChg chg="add mod">
          <ac:chgData name="Kang Wallter" userId="d5c269cbe9dbe8bc" providerId="LiveId" clId="{F0C4A51B-ADF0-47DB-AD9F-BEFBC9AD2EC7}" dt="2020-11-06T02:50:03.988" v="593" actId="1076"/>
          <ac:spMkLst>
            <pc:docMk/>
            <pc:sldMk cId="3402195132" sldId="273"/>
            <ac:spMk id="18" creationId="{019B841E-A0C0-4BBD-88CA-8E1692586B02}"/>
          </ac:spMkLst>
        </pc:spChg>
        <pc:spChg chg="add mod">
          <ac:chgData name="Kang Wallter" userId="d5c269cbe9dbe8bc" providerId="LiveId" clId="{F0C4A51B-ADF0-47DB-AD9F-BEFBC9AD2EC7}" dt="2020-11-06T02:50:03.988" v="593" actId="1076"/>
          <ac:spMkLst>
            <pc:docMk/>
            <pc:sldMk cId="3402195132" sldId="273"/>
            <ac:spMk id="19" creationId="{97E559B7-2220-4D00-A038-9266633C8ACC}"/>
          </ac:spMkLst>
        </pc:spChg>
        <pc:spChg chg="add mod">
          <ac:chgData name="Kang Wallter" userId="d5c269cbe9dbe8bc" providerId="LiveId" clId="{F0C4A51B-ADF0-47DB-AD9F-BEFBC9AD2EC7}" dt="2020-11-06T02:49:50.585" v="591" actId="1076"/>
          <ac:spMkLst>
            <pc:docMk/>
            <pc:sldMk cId="3402195132" sldId="273"/>
            <ac:spMk id="21" creationId="{E68DDB43-300E-4AC9-8417-32376FD79759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23" creationId="{6BF3E590-C4ED-47F3-B2B6-A18277E03FF8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25" creationId="{292FA0E1-F498-4F4B-8709-5D5A3FC65E3B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26" creationId="{C6ACC34B-0C9A-4EC8-BBAB-443EFA3DFAC7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27" creationId="{F09CB0CA-FA17-4CF3-86D1-23F55486DFF7}"/>
          </ac:spMkLst>
        </pc:spChg>
        <pc:spChg chg="add mod">
          <ac:chgData name="Kang Wallter" userId="d5c269cbe9dbe8bc" providerId="LiveId" clId="{F0C4A51B-ADF0-47DB-AD9F-BEFBC9AD2EC7}" dt="2020-11-06T02:49:36.223" v="588" actId="1076"/>
          <ac:spMkLst>
            <pc:docMk/>
            <pc:sldMk cId="3402195132" sldId="273"/>
            <ac:spMk id="29" creationId="{388F0C0E-9902-4BFE-B1C5-D53B8C42F8DF}"/>
          </ac:spMkLst>
        </pc:spChg>
        <pc:cxnChg chg="add mod">
          <ac:chgData name="Kang Wallter" userId="d5c269cbe9dbe8bc" providerId="LiveId" clId="{F0C4A51B-ADF0-47DB-AD9F-BEFBC9AD2EC7}" dt="2020-11-06T02:49:36.223" v="588" actId="1076"/>
          <ac:cxnSpMkLst>
            <pc:docMk/>
            <pc:sldMk cId="3402195132" sldId="273"/>
            <ac:cxnSpMk id="4" creationId="{8B8BC313-2C39-4288-9E48-DAD1764D1384}"/>
          </ac:cxnSpMkLst>
        </pc:cxnChg>
        <pc:cxnChg chg="add mod">
          <ac:chgData name="Kang Wallter" userId="d5c269cbe9dbe8bc" providerId="LiveId" clId="{F0C4A51B-ADF0-47DB-AD9F-BEFBC9AD2EC7}" dt="2020-11-06T02:49:36.223" v="588" actId="1076"/>
          <ac:cxnSpMkLst>
            <pc:docMk/>
            <pc:sldMk cId="3402195132" sldId="273"/>
            <ac:cxnSpMk id="5" creationId="{4942D026-3636-45F2-932A-C86BD3FA4FE7}"/>
          </ac:cxnSpMkLst>
        </pc:cxnChg>
        <pc:cxnChg chg="add mod">
          <ac:chgData name="Kang Wallter" userId="d5c269cbe9dbe8bc" providerId="LiveId" clId="{F0C4A51B-ADF0-47DB-AD9F-BEFBC9AD2EC7}" dt="2020-11-06T02:49:36.223" v="588" actId="1076"/>
          <ac:cxnSpMkLst>
            <pc:docMk/>
            <pc:sldMk cId="3402195132" sldId="273"/>
            <ac:cxnSpMk id="6" creationId="{BCFF71EE-D355-46EE-8DF9-9D857DA410D3}"/>
          </ac:cxnSpMkLst>
        </pc:cxnChg>
        <pc:cxnChg chg="add mod">
          <ac:chgData name="Kang Wallter" userId="d5c269cbe9dbe8bc" providerId="LiveId" clId="{F0C4A51B-ADF0-47DB-AD9F-BEFBC9AD2EC7}" dt="2020-11-06T02:49:36.223" v="588" actId="1076"/>
          <ac:cxnSpMkLst>
            <pc:docMk/>
            <pc:sldMk cId="3402195132" sldId="273"/>
            <ac:cxnSpMk id="7" creationId="{231662EC-9AB2-43A6-8420-87B462AF4399}"/>
          </ac:cxnSpMkLst>
        </pc:cxnChg>
        <pc:cxnChg chg="add mod">
          <ac:chgData name="Kang Wallter" userId="d5c269cbe9dbe8bc" providerId="LiveId" clId="{F0C4A51B-ADF0-47DB-AD9F-BEFBC9AD2EC7}" dt="2020-11-06T02:49:36.223" v="588" actId="1076"/>
          <ac:cxnSpMkLst>
            <pc:docMk/>
            <pc:sldMk cId="3402195132" sldId="273"/>
            <ac:cxnSpMk id="8" creationId="{24AB51B9-D8FD-4660-82B6-1C16B86EBB21}"/>
          </ac:cxnSpMkLst>
        </pc:cxnChg>
        <pc:cxnChg chg="add mod">
          <ac:chgData name="Kang Wallter" userId="d5c269cbe9dbe8bc" providerId="LiveId" clId="{F0C4A51B-ADF0-47DB-AD9F-BEFBC9AD2EC7}" dt="2020-11-06T02:49:36.223" v="588" actId="1076"/>
          <ac:cxnSpMkLst>
            <pc:docMk/>
            <pc:sldMk cId="3402195132" sldId="273"/>
            <ac:cxnSpMk id="16" creationId="{CAD027B0-E469-4FC7-BB01-4114F452C6AF}"/>
          </ac:cxnSpMkLst>
        </pc:cxnChg>
        <pc:cxnChg chg="add mod">
          <ac:chgData name="Kang Wallter" userId="d5c269cbe9dbe8bc" providerId="LiveId" clId="{F0C4A51B-ADF0-47DB-AD9F-BEFBC9AD2EC7}" dt="2020-11-06T02:49:48.080" v="590" actId="14100"/>
          <ac:cxnSpMkLst>
            <pc:docMk/>
            <pc:sldMk cId="3402195132" sldId="273"/>
            <ac:cxnSpMk id="20" creationId="{021ED8DF-6CC1-4FFC-AF89-A0E8BA0EA264}"/>
          </ac:cxnSpMkLst>
        </pc:cxnChg>
        <pc:cxnChg chg="add mod">
          <ac:chgData name="Kang Wallter" userId="d5c269cbe9dbe8bc" providerId="LiveId" clId="{F0C4A51B-ADF0-47DB-AD9F-BEFBC9AD2EC7}" dt="2020-11-06T02:49:36.223" v="588" actId="1076"/>
          <ac:cxnSpMkLst>
            <pc:docMk/>
            <pc:sldMk cId="3402195132" sldId="273"/>
            <ac:cxnSpMk id="22" creationId="{8ADE1957-A723-44A7-88A3-33432AF0B82C}"/>
          </ac:cxnSpMkLst>
        </pc:cxnChg>
        <pc:cxnChg chg="add mod">
          <ac:chgData name="Kang Wallter" userId="d5c269cbe9dbe8bc" providerId="LiveId" clId="{F0C4A51B-ADF0-47DB-AD9F-BEFBC9AD2EC7}" dt="2020-11-06T02:49:36.223" v="588" actId="1076"/>
          <ac:cxnSpMkLst>
            <pc:docMk/>
            <pc:sldMk cId="3402195132" sldId="273"/>
            <ac:cxnSpMk id="24" creationId="{406541EB-F205-4E0A-BE2E-24EFC3AFE6E4}"/>
          </ac:cxnSpMkLst>
        </pc:cxnChg>
        <pc:cxnChg chg="add mod">
          <ac:chgData name="Kang Wallter" userId="d5c269cbe9dbe8bc" providerId="LiveId" clId="{F0C4A51B-ADF0-47DB-AD9F-BEFBC9AD2EC7}" dt="2020-11-06T02:49:56.127" v="592" actId="14100"/>
          <ac:cxnSpMkLst>
            <pc:docMk/>
            <pc:sldMk cId="3402195132" sldId="273"/>
            <ac:cxnSpMk id="28" creationId="{D1CB14E3-348D-49B7-BD87-15FE0BBF3DAC}"/>
          </ac:cxnSpMkLst>
        </pc:cxnChg>
      </pc:sldChg>
      <pc:sldChg chg="addSp delSp modSp new mod">
        <pc:chgData name="Kang Wallter" userId="d5c269cbe9dbe8bc" providerId="LiveId" clId="{F0C4A51B-ADF0-47DB-AD9F-BEFBC9AD2EC7}" dt="2020-11-06T02:57:29.647" v="622" actId="1076"/>
        <pc:sldMkLst>
          <pc:docMk/>
          <pc:sldMk cId="2868452038" sldId="274"/>
        </pc:sldMkLst>
        <pc:spChg chg="mod">
          <ac:chgData name="Kang Wallter" userId="d5c269cbe9dbe8bc" providerId="LiveId" clId="{F0C4A51B-ADF0-47DB-AD9F-BEFBC9AD2EC7}" dt="2020-11-06T02:50:35.684" v="614"/>
          <ac:spMkLst>
            <pc:docMk/>
            <pc:sldMk cId="2868452038" sldId="274"/>
            <ac:spMk id="2" creationId="{69751FB1-9A1F-499D-B983-3AEB83D534E5}"/>
          </ac:spMkLst>
        </pc:spChg>
        <pc:spChg chg="del">
          <ac:chgData name="Kang Wallter" userId="d5c269cbe9dbe8bc" providerId="LiveId" clId="{F0C4A51B-ADF0-47DB-AD9F-BEFBC9AD2EC7}" dt="2020-11-06T02:50:49.530" v="616" actId="478"/>
          <ac:spMkLst>
            <pc:docMk/>
            <pc:sldMk cId="2868452038" sldId="274"/>
            <ac:spMk id="3" creationId="{C4BB81A5-1B5D-45DB-AA0F-E80C3ABFA0A6}"/>
          </ac:spMkLst>
        </pc:spChg>
        <pc:picChg chg="add mod">
          <ac:chgData name="Kang Wallter" userId="d5c269cbe9dbe8bc" providerId="LiveId" clId="{F0C4A51B-ADF0-47DB-AD9F-BEFBC9AD2EC7}" dt="2020-11-06T02:57:18.144" v="619" actId="14100"/>
          <ac:picMkLst>
            <pc:docMk/>
            <pc:sldMk cId="2868452038" sldId="274"/>
            <ac:picMk id="4" creationId="{06EEBB47-5F29-4309-9592-F4513E8CFA7A}"/>
          </ac:picMkLst>
        </pc:picChg>
        <pc:picChg chg="add mod">
          <ac:chgData name="Kang Wallter" userId="d5c269cbe9dbe8bc" providerId="LiveId" clId="{F0C4A51B-ADF0-47DB-AD9F-BEFBC9AD2EC7}" dt="2020-11-06T02:57:29.647" v="622" actId="1076"/>
          <ac:picMkLst>
            <pc:docMk/>
            <pc:sldMk cId="2868452038" sldId="274"/>
            <ac:picMk id="5" creationId="{5C4573DC-6B17-4A64-AA2B-83A78AD12A74}"/>
          </ac:picMkLst>
        </pc:picChg>
      </pc:sldChg>
      <pc:sldChg chg="addSp delSp modSp new mod">
        <pc:chgData name="Kang Wallter" userId="d5c269cbe9dbe8bc" providerId="LiveId" clId="{F0C4A51B-ADF0-47DB-AD9F-BEFBC9AD2EC7}" dt="2020-11-06T02:59:49.640" v="636" actId="1076"/>
        <pc:sldMkLst>
          <pc:docMk/>
          <pc:sldMk cId="411445496" sldId="275"/>
        </pc:sldMkLst>
        <pc:spChg chg="del">
          <ac:chgData name="Kang Wallter" userId="d5c269cbe9dbe8bc" providerId="LiveId" clId="{F0C4A51B-ADF0-47DB-AD9F-BEFBC9AD2EC7}" dt="2020-11-06T02:57:42.908" v="626" actId="478"/>
          <ac:spMkLst>
            <pc:docMk/>
            <pc:sldMk cId="411445496" sldId="275"/>
            <ac:spMk id="2" creationId="{89A5A967-8273-4768-B042-ECF62E7E7CF6}"/>
          </ac:spMkLst>
        </pc:spChg>
        <pc:spChg chg="del">
          <ac:chgData name="Kang Wallter" userId="d5c269cbe9dbe8bc" providerId="LiveId" clId="{F0C4A51B-ADF0-47DB-AD9F-BEFBC9AD2EC7}" dt="2020-11-06T02:57:42.908" v="626" actId="478"/>
          <ac:spMkLst>
            <pc:docMk/>
            <pc:sldMk cId="411445496" sldId="275"/>
            <ac:spMk id="3" creationId="{EA96BE29-8CAB-42E0-A419-0398914C35E2}"/>
          </ac:spMkLst>
        </pc:spChg>
        <pc:spChg chg="add mod">
          <ac:chgData name="Kang Wallter" userId="d5c269cbe9dbe8bc" providerId="LiveId" clId="{F0C4A51B-ADF0-47DB-AD9F-BEFBC9AD2EC7}" dt="2020-11-06T02:59:46.181" v="635" actId="13822"/>
          <ac:spMkLst>
            <pc:docMk/>
            <pc:sldMk cId="411445496" sldId="275"/>
            <ac:spMk id="5" creationId="{DE74D7CD-8741-45BD-8CBF-1DDAA6092DE5}"/>
          </ac:spMkLst>
        </pc:spChg>
        <pc:spChg chg="add mod">
          <ac:chgData name="Kang Wallter" userId="d5c269cbe9dbe8bc" providerId="LiveId" clId="{F0C4A51B-ADF0-47DB-AD9F-BEFBC9AD2EC7}" dt="2020-11-06T02:59:49.640" v="636" actId="1076"/>
          <ac:spMkLst>
            <pc:docMk/>
            <pc:sldMk cId="411445496" sldId="275"/>
            <ac:spMk id="7" creationId="{970B2897-E72F-4FA4-8ED4-96B7F457C804}"/>
          </ac:spMkLst>
        </pc:spChg>
      </pc:sldChg>
      <pc:sldChg chg="add del">
        <pc:chgData name="Kang Wallter" userId="d5c269cbe9dbe8bc" providerId="LiveId" clId="{F0C4A51B-ADF0-47DB-AD9F-BEFBC9AD2EC7}" dt="2020-11-06T02:57:34.783" v="624" actId="2890"/>
        <pc:sldMkLst>
          <pc:docMk/>
          <pc:sldMk cId="1877638492" sldId="275"/>
        </pc:sldMkLst>
      </pc:sldChg>
      <pc:sldChg chg="addSp modSp new mod">
        <pc:chgData name="Kang Wallter" userId="d5c269cbe9dbe8bc" providerId="LiveId" clId="{F0C4A51B-ADF0-47DB-AD9F-BEFBC9AD2EC7}" dt="2020-11-06T03:02:29.414" v="798" actId="167"/>
        <pc:sldMkLst>
          <pc:docMk/>
          <pc:sldMk cId="1411557688" sldId="276"/>
        </pc:sldMkLst>
        <pc:spChg chg="mod">
          <ac:chgData name="Kang Wallter" userId="d5c269cbe9dbe8bc" providerId="LiveId" clId="{F0C4A51B-ADF0-47DB-AD9F-BEFBC9AD2EC7}" dt="2020-11-06T03:00:49.207" v="672" actId="20577"/>
          <ac:spMkLst>
            <pc:docMk/>
            <pc:sldMk cId="1411557688" sldId="276"/>
            <ac:spMk id="2" creationId="{3E905636-1BF6-4ADE-B022-CBD0A9CEE6D6}"/>
          </ac:spMkLst>
        </pc:spChg>
        <pc:spChg chg="mod">
          <ac:chgData name="Kang Wallter" userId="d5c269cbe9dbe8bc" providerId="LiveId" clId="{F0C4A51B-ADF0-47DB-AD9F-BEFBC9AD2EC7}" dt="2020-11-06T03:01:20.430" v="781" actId="20577"/>
          <ac:spMkLst>
            <pc:docMk/>
            <pc:sldMk cId="1411557688" sldId="276"/>
            <ac:spMk id="3" creationId="{D94DB5EE-44E9-440C-AFEC-42B74FCD04B5}"/>
          </ac:spMkLst>
        </pc:spChg>
        <pc:spChg chg="add mod ord">
          <ac:chgData name="Kang Wallter" userId="d5c269cbe9dbe8bc" providerId="LiveId" clId="{F0C4A51B-ADF0-47DB-AD9F-BEFBC9AD2EC7}" dt="2020-11-06T03:02:29.414" v="798" actId="167"/>
          <ac:spMkLst>
            <pc:docMk/>
            <pc:sldMk cId="1411557688" sldId="276"/>
            <ac:spMk id="7" creationId="{A6901BE1-05A5-48B5-9586-FBF38C73D792}"/>
          </ac:spMkLst>
        </pc:spChg>
        <pc:picChg chg="add mod">
          <ac:chgData name="Kang Wallter" userId="d5c269cbe9dbe8bc" providerId="LiveId" clId="{F0C4A51B-ADF0-47DB-AD9F-BEFBC9AD2EC7}" dt="2020-11-06T03:01:32.486" v="783" actId="1076"/>
          <ac:picMkLst>
            <pc:docMk/>
            <pc:sldMk cId="1411557688" sldId="276"/>
            <ac:picMk id="4" creationId="{1423FA14-957D-4302-B90C-1E6ADD9447E8}"/>
          </ac:picMkLst>
        </pc:picChg>
        <pc:picChg chg="add mod">
          <ac:chgData name="Kang Wallter" userId="d5c269cbe9dbe8bc" providerId="LiveId" clId="{F0C4A51B-ADF0-47DB-AD9F-BEFBC9AD2EC7}" dt="2020-11-06T03:02:16.196" v="794" actId="1076"/>
          <ac:picMkLst>
            <pc:docMk/>
            <pc:sldMk cId="1411557688" sldId="276"/>
            <ac:picMk id="5" creationId="{24A6201C-CDE7-46A2-9247-38A2655C0928}"/>
          </ac:picMkLst>
        </pc:picChg>
      </pc:sldChg>
      <pc:sldChg chg="addSp modSp new mod">
        <pc:chgData name="Kang Wallter" userId="d5c269cbe9dbe8bc" providerId="LiveId" clId="{F0C4A51B-ADF0-47DB-AD9F-BEFBC9AD2EC7}" dt="2020-11-06T03:07:55.668" v="1110" actId="1076"/>
        <pc:sldMkLst>
          <pc:docMk/>
          <pc:sldMk cId="1339831851" sldId="277"/>
        </pc:sldMkLst>
        <pc:spChg chg="mod">
          <ac:chgData name="Kang Wallter" userId="d5c269cbe9dbe8bc" providerId="LiveId" clId="{F0C4A51B-ADF0-47DB-AD9F-BEFBC9AD2EC7}" dt="2020-11-06T03:02:56.097" v="863" actId="20577"/>
          <ac:spMkLst>
            <pc:docMk/>
            <pc:sldMk cId="1339831851" sldId="277"/>
            <ac:spMk id="2" creationId="{E9E98F8B-8C1D-4ADB-AEBF-3C435593D96F}"/>
          </ac:spMkLst>
        </pc:spChg>
        <pc:spChg chg="mod">
          <ac:chgData name="Kang Wallter" userId="d5c269cbe9dbe8bc" providerId="LiveId" clId="{F0C4A51B-ADF0-47DB-AD9F-BEFBC9AD2EC7}" dt="2020-11-06T03:04:19.764" v="1081" actId="20577"/>
          <ac:spMkLst>
            <pc:docMk/>
            <pc:sldMk cId="1339831851" sldId="277"/>
            <ac:spMk id="3" creationId="{FFBE2245-2C8A-437B-9E64-5A4814CF10FC}"/>
          </ac:spMkLst>
        </pc:spChg>
        <pc:spChg chg="add mod">
          <ac:chgData name="Kang Wallter" userId="d5c269cbe9dbe8bc" providerId="LiveId" clId="{F0C4A51B-ADF0-47DB-AD9F-BEFBC9AD2EC7}" dt="2020-11-06T03:04:50.323" v="1086" actId="1076"/>
          <ac:spMkLst>
            <pc:docMk/>
            <pc:sldMk cId="1339831851" sldId="277"/>
            <ac:spMk id="5" creationId="{DA478161-BBC6-4F2A-B2FD-E3F7E2D5A604}"/>
          </ac:spMkLst>
        </pc:spChg>
        <pc:spChg chg="add mod">
          <ac:chgData name="Kang Wallter" userId="d5c269cbe9dbe8bc" providerId="LiveId" clId="{F0C4A51B-ADF0-47DB-AD9F-BEFBC9AD2EC7}" dt="2020-11-06T03:07:55.668" v="1110" actId="1076"/>
          <ac:spMkLst>
            <pc:docMk/>
            <pc:sldMk cId="1339831851" sldId="277"/>
            <ac:spMk id="7" creationId="{7211FD1A-0B70-4D80-88F8-45C2179667E4}"/>
          </ac:spMkLst>
        </pc:spChg>
      </pc:sldChg>
      <pc:sldChg chg="addSp delSp modSp new mod">
        <pc:chgData name="Kang Wallter" userId="d5c269cbe9dbe8bc" providerId="LiveId" clId="{F0C4A51B-ADF0-47DB-AD9F-BEFBC9AD2EC7}" dt="2020-11-06T03:06:38.218" v="1105" actId="14100"/>
        <pc:sldMkLst>
          <pc:docMk/>
          <pc:sldMk cId="1764943575" sldId="278"/>
        </pc:sldMkLst>
        <pc:spChg chg="del">
          <ac:chgData name="Kang Wallter" userId="d5c269cbe9dbe8bc" providerId="LiveId" clId="{F0C4A51B-ADF0-47DB-AD9F-BEFBC9AD2EC7}" dt="2020-11-06T03:05:20.881" v="1088" actId="478"/>
          <ac:spMkLst>
            <pc:docMk/>
            <pc:sldMk cId="1764943575" sldId="278"/>
            <ac:spMk id="2" creationId="{6FE301C4-12E1-489C-BB26-2B9DBCC7D764}"/>
          </ac:spMkLst>
        </pc:spChg>
        <pc:spChg chg="del">
          <ac:chgData name="Kang Wallter" userId="d5c269cbe9dbe8bc" providerId="LiveId" clId="{F0C4A51B-ADF0-47DB-AD9F-BEFBC9AD2EC7}" dt="2020-11-06T03:05:20.881" v="1088" actId="478"/>
          <ac:spMkLst>
            <pc:docMk/>
            <pc:sldMk cId="1764943575" sldId="278"/>
            <ac:spMk id="3" creationId="{082C7CD3-C580-40EB-A22D-7B94EDF613D3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4" creationId="{CEC25E0C-1A0E-46B4-857D-73F4B46F1776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5" creationId="{B4A34302-ABD5-41B1-A5DD-533B9E3AF626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7" creationId="{63F04EAA-4406-414A-8268-4E994C737801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8" creationId="{EF1CFFA5-82EB-408F-AD6B-456D8E4DD284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9" creationId="{F0D22B56-0AE3-48AC-903D-0EBB67AE5894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10" creationId="{C64CA018-C49E-4F75-BAEF-B45BB10DAEEC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11" creationId="{0012B6F5-26A5-44D3-AF22-E59142061E96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12" creationId="{4A811158-8664-45DB-88E3-7FBC70C1A175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13" creationId="{65961FA0-A2CD-4962-9ABE-63C30ECB3661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14" creationId="{F3E40E8F-AA78-404E-B2C4-D4ABDE9A96BD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15" creationId="{267DBE42-0DAB-44A3-A15F-E1B8849F7F3F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16" creationId="{CF8DAEE7-4FFA-4EA6-B808-A6063C232EA3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17" creationId="{058ED467-DE46-4D18-A63F-D69477991DB5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18" creationId="{472E7521-25C1-4C47-BE69-47BAFDD53337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19" creationId="{68B5ACAF-1800-422B-899B-D72F92B7A049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21" creationId="{C2006B50-6203-44BA-A24F-694698532970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22" creationId="{142CDDFB-27D9-4B53-B758-3FB9172693DD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23" creationId="{3CBCF4D5-174E-4593-ADD6-93263E041F79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24" creationId="{0C22EEC8-0ABB-48A4-B63B-A5EA6D6EE09E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25" creationId="{EC384070-CD9B-4187-8345-2C7A289DADCA}"/>
          </ac:spMkLst>
        </pc:spChg>
        <pc:spChg chg="add mod">
          <ac:chgData name="Kang Wallter" userId="d5c269cbe9dbe8bc" providerId="LiveId" clId="{F0C4A51B-ADF0-47DB-AD9F-BEFBC9AD2EC7}" dt="2020-11-06T03:06:01.559" v="1097" actId="164"/>
          <ac:spMkLst>
            <pc:docMk/>
            <pc:sldMk cId="1764943575" sldId="278"/>
            <ac:spMk id="26" creationId="{32455A13-B97E-447E-A0D1-62751D0FE894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27" creationId="{575C79F8-51C0-42E3-8FB6-B329590E9E94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28" creationId="{80189360-2411-4CFB-973E-EAAED0FAE037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29" creationId="{E7917A1F-6781-499F-9A10-41C6EC88CD84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30" creationId="{2B6F2E8E-AE14-403F-8344-4EA01410985A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31" creationId="{834B2C69-274A-49FF-B0DB-E25FCAC3AE1C}"/>
          </ac:spMkLst>
        </pc:spChg>
        <pc:spChg chg="add del mod">
          <ac:chgData name="Kang Wallter" userId="d5c269cbe9dbe8bc" providerId="LiveId" clId="{F0C4A51B-ADF0-47DB-AD9F-BEFBC9AD2EC7}" dt="2020-11-06T03:05:30.388" v="1090" actId="21"/>
          <ac:spMkLst>
            <pc:docMk/>
            <pc:sldMk cId="1764943575" sldId="278"/>
            <ac:spMk id="32" creationId="{7142CDB5-F0B6-4E66-B65C-4432618717CB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35" creationId="{91FA4B88-0DD4-4A85-90FE-A7313BCEB7B8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36" creationId="{141469CC-A1B8-4D39-B034-8A0B81198471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37" creationId="{7030150D-C3BC-4B89-B6ED-67E619FEE900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38" creationId="{AB4F798D-8F30-4A90-8E2B-DE53ED154DBE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39" creationId="{30B458B1-8E4F-4E56-9CA0-66318959B1FC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40" creationId="{9930C0BD-D5AC-4597-9C67-978A031ECAF4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41" creationId="{AEE99E85-01A9-412D-9BDA-49B3A771D257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42" creationId="{36E8852D-CEA5-4E6A-85DA-F8C6A5B3AC3F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44" creationId="{15AB9FE0-3030-45F9-AD75-0AF0CEB94343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45" creationId="{FADAC296-967C-4EBB-88B9-0A1965AF7F03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46" creationId="{ACF80D8F-A8C8-4D92-93BA-DFAE6C641666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47" creationId="{B78FC8DF-E3E7-4A1D-BCD7-EAEA7BE0FFD0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48" creationId="{C2B36DBA-0EDE-43E9-A616-AD7DACE85264}"/>
          </ac:spMkLst>
        </pc:spChg>
        <pc:spChg chg="mod">
          <ac:chgData name="Kang Wallter" userId="d5c269cbe9dbe8bc" providerId="LiveId" clId="{F0C4A51B-ADF0-47DB-AD9F-BEFBC9AD2EC7}" dt="2020-11-06T03:06:25.588" v="1101"/>
          <ac:spMkLst>
            <pc:docMk/>
            <pc:sldMk cId="1764943575" sldId="278"/>
            <ac:spMk id="49" creationId="{E89FEBE4-F86F-4419-B8A4-FE21DCEC55BB}"/>
          </ac:spMkLst>
        </pc:spChg>
        <pc:grpChg chg="add mod">
          <ac:chgData name="Kang Wallter" userId="d5c269cbe9dbe8bc" providerId="LiveId" clId="{F0C4A51B-ADF0-47DB-AD9F-BEFBC9AD2EC7}" dt="2020-11-06T03:06:12.296" v="1098" actId="14100"/>
          <ac:grpSpMkLst>
            <pc:docMk/>
            <pc:sldMk cId="1764943575" sldId="278"/>
            <ac:grpSpMk id="33" creationId="{CFE893BE-BCFA-4E3C-ABE6-4D35A14D6FAB}"/>
          </ac:grpSpMkLst>
        </pc:grpChg>
        <pc:grpChg chg="add mod">
          <ac:chgData name="Kang Wallter" userId="d5c269cbe9dbe8bc" providerId="LiveId" clId="{F0C4A51B-ADF0-47DB-AD9F-BEFBC9AD2EC7}" dt="2020-11-06T03:06:38.218" v="1105" actId="14100"/>
          <ac:grpSpMkLst>
            <pc:docMk/>
            <pc:sldMk cId="1764943575" sldId="278"/>
            <ac:grpSpMk id="34" creationId="{102E85CE-8111-48D3-96C9-1E968292E48D}"/>
          </ac:grpSpMkLst>
        </pc:grpChg>
        <pc:cxnChg chg="add del mod">
          <ac:chgData name="Kang Wallter" userId="d5c269cbe9dbe8bc" providerId="LiveId" clId="{F0C4A51B-ADF0-47DB-AD9F-BEFBC9AD2EC7}" dt="2020-11-06T03:05:49.045" v="1095" actId="478"/>
          <ac:cxnSpMkLst>
            <pc:docMk/>
            <pc:sldMk cId="1764943575" sldId="278"/>
            <ac:cxnSpMk id="6" creationId="{E7FE7895-526F-4ADE-AF93-DA2B1B03A026}"/>
          </ac:cxnSpMkLst>
        </pc:cxnChg>
        <pc:cxnChg chg="add del mod">
          <ac:chgData name="Kang Wallter" userId="d5c269cbe9dbe8bc" providerId="LiveId" clId="{F0C4A51B-ADF0-47DB-AD9F-BEFBC9AD2EC7}" dt="2020-11-06T03:05:30.388" v="1090" actId="21"/>
          <ac:cxnSpMkLst>
            <pc:docMk/>
            <pc:sldMk cId="1764943575" sldId="278"/>
            <ac:cxnSpMk id="20" creationId="{AD10C772-201A-4E81-AEAA-56D4D86DAEC4}"/>
          </ac:cxnSpMkLst>
        </pc:cxnChg>
        <pc:cxnChg chg="mod">
          <ac:chgData name="Kang Wallter" userId="d5c269cbe9dbe8bc" providerId="LiveId" clId="{F0C4A51B-ADF0-47DB-AD9F-BEFBC9AD2EC7}" dt="2020-11-06T03:06:25.588" v="1101"/>
          <ac:cxnSpMkLst>
            <pc:docMk/>
            <pc:sldMk cId="1764943575" sldId="278"/>
            <ac:cxnSpMk id="43" creationId="{2E76E303-E580-48D7-8BC1-8346D1701439}"/>
          </ac:cxnSpMkLst>
        </pc:cxnChg>
      </pc:sldChg>
      <pc:sldChg chg="addSp delSp modSp new mod">
        <pc:chgData name="Kang Wallter" userId="d5c269cbe9dbe8bc" providerId="LiveId" clId="{F0C4A51B-ADF0-47DB-AD9F-BEFBC9AD2EC7}" dt="2020-11-06T03:41:38.723" v="1979" actId="404"/>
        <pc:sldMkLst>
          <pc:docMk/>
          <pc:sldMk cId="1271610023" sldId="279"/>
        </pc:sldMkLst>
        <pc:spChg chg="del">
          <ac:chgData name="Kang Wallter" userId="d5c269cbe9dbe8bc" providerId="LiveId" clId="{F0C4A51B-ADF0-47DB-AD9F-BEFBC9AD2EC7}" dt="2020-11-06T03:05:38.523" v="1092" actId="478"/>
          <ac:spMkLst>
            <pc:docMk/>
            <pc:sldMk cId="1271610023" sldId="279"/>
            <ac:spMk id="2" creationId="{37DD595F-6595-45FA-96E5-F4257ABF0A01}"/>
          </ac:spMkLst>
        </pc:spChg>
        <pc:spChg chg="del">
          <ac:chgData name="Kang Wallter" userId="d5c269cbe9dbe8bc" providerId="LiveId" clId="{F0C4A51B-ADF0-47DB-AD9F-BEFBC9AD2EC7}" dt="2020-11-06T03:05:38.523" v="1092" actId="478"/>
          <ac:spMkLst>
            <pc:docMk/>
            <pc:sldMk cId="1271610023" sldId="279"/>
            <ac:spMk id="3" creationId="{740828D1-5CF2-4DD4-97C4-E5B937DD7960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4" creationId="{1285A1AE-1D42-4D5F-887B-45DBED0830D6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5" creationId="{F168D8AF-A4A0-4F8D-B66E-14BBCFEA73C6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6" creationId="{38A264E5-6527-401B-BDD8-DC57462C7522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7" creationId="{88D01ECC-09B8-43D7-82A7-F86A2EF8349C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8" creationId="{97BE1737-8F04-4A35-BED9-A13C54B65583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9" creationId="{1765D91E-4089-4F31-8EBF-22562DFFA47F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10" creationId="{8D799ED5-9DF4-4E50-A9D0-9D1EDCA7226C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11" creationId="{56249ABB-9BE6-4320-8404-91AF529F1700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13" creationId="{D6378D4E-217B-4D36-AFBC-F3E340A40954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14" creationId="{7F53C251-9DE9-4A2C-91C9-3EFB89D426A8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15" creationId="{71E3EEDE-EA3F-4062-9BB1-ADC274C0C625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16" creationId="{75D50FC1-4243-4C8B-A0CE-7D8580AE24D0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17" creationId="{3C282D69-A827-4FD1-A8D4-C3E837B0546C}"/>
          </ac:spMkLst>
        </pc:spChg>
        <pc:spChg chg="add mod">
          <ac:chgData name="Kang Wallter" userId="d5c269cbe9dbe8bc" providerId="LiveId" clId="{F0C4A51B-ADF0-47DB-AD9F-BEFBC9AD2EC7}" dt="2020-11-06T03:06:20.243" v="1099" actId="164"/>
          <ac:spMkLst>
            <pc:docMk/>
            <pc:sldMk cId="1271610023" sldId="279"/>
            <ac:spMk id="18" creationId="{E28876DF-5226-4E5E-B963-6F79A4FF81D8}"/>
          </ac:spMkLst>
        </pc:spChg>
        <pc:spChg chg="add mod">
          <ac:chgData name="Kang Wallter" userId="d5c269cbe9dbe8bc" providerId="LiveId" clId="{F0C4A51B-ADF0-47DB-AD9F-BEFBC9AD2EC7}" dt="2020-11-06T03:41:07.592" v="1965" actId="20577"/>
          <ac:spMkLst>
            <pc:docMk/>
            <pc:sldMk cId="1271610023" sldId="279"/>
            <ac:spMk id="20" creationId="{5D4DA185-1F67-4795-8FBD-2870D27E5AA6}"/>
          </ac:spMkLst>
        </pc:spChg>
        <pc:spChg chg="add mod">
          <ac:chgData name="Kang Wallter" userId="d5c269cbe9dbe8bc" providerId="LiveId" clId="{F0C4A51B-ADF0-47DB-AD9F-BEFBC9AD2EC7}" dt="2020-11-06T03:41:38.723" v="1979" actId="404"/>
          <ac:spMkLst>
            <pc:docMk/>
            <pc:sldMk cId="1271610023" sldId="279"/>
            <ac:spMk id="22" creationId="{64116606-6FCA-4F6F-90AB-BFF08A9E55D6}"/>
          </ac:spMkLst>
        </pc:spChg>
        <pc:grpChg chg="add del mod">
          <ac:chgData name="Kang Wallter" userId="d5c269cbe9dbe8bc" providerId="LiveId" clId="{F0C4A51B-ADF0-47DB-AD9F-BEFBC9AD2EC7}" dt="2020-11-06T03:06:23.228" v="1100" actId="21"/>
          <ac:grpSpMkLst>
            <pc:docMk/>
            <pc:sldMk cId="1271610023" sldId="279"/>
            <ac:grpSpMk id="19" creationId="{27435676-DAC6-43E1-A9B6-0C56D2700CD2}"/>
          </ac:grpSpMkLst>
        </pc:grpChg>
        <pc:cxnChg chg="add mod">
          <ac:chgData name="Kang Wallter" userId="d5c269cbe9dbe8bc" providerId="LiveId" clId="{F0C4A51B-ADF0-47DB-AD9F-BEFBC9AD2EC7}" dt="2020-11-06T03:06:23.228" v="1100" actId="21"/>
          <ac:cxnSpMkLst>
            <pc:docMk/>
            <pc:sldMk cId="1271610023" sldId="279"/>
            <ac:cxnSpMk id="12" creationId="{B7B710CB-55ED-4CFA-97FF-07F9E4F6400D}"/>
          </ac:cxnSpMkLst>
        </pc:cxnChg>
      </pc:sldChg>
      <pc:sldChg chg="addSp modSp new mod">
        <pc:chgData name="Kang Wallter" userId="d5c269cbe9dbe8bc" providerId="LiveId" clId="{F0C4A51B-ADF0-47DB-AD9F-BEFBC9AD2EC7}" dt="2020-11-06T03:17:10.163" v="1548" actId="13822"/>
        <pc:sldMkLst>
          <pc:docMk/>
          <pc:sldMk cId="546608082" sldId="280"/>
        </pc:sldMkLst>
        <pc:spChg chg="mod">
          <ac:chgData name="Kang Wallter" userId="d5c269cbe9dbe8bc" providerId="LiveId" clId="{F0C4A51B-ADF0-47DB-AD9F-BEFBC9AD2EC7}" dt="2020-11-06T03:08:11.060" v="1145" actId="20577"/>
          <ac:spMkLst>
            <pc:docMk/>
            <pc:sldMk cId="546608082" sldId="280"/>
            <ac:spMk id="2" creationId="{980E100E-1AE6-4C39-810C-B247E1218C57}"/>
          </ac:spMkLst>
        </pc:spChg>
        <pc:spChg chg="mod">
          <ac:chgData name="Kang Wallter" userId="d5c269cbe9dbe8bc" providerId="LiveId" clId="{F0C4A51B-ADF0-47DB-AD9F-BEFBC9AD2EC7}" dt="2020-11-06T03:15:30.408" v="1533" actId="20577"/>
          <ac:spMkLst>
            <pc:docMk/>
            <pc:sldMk cId="546608082" sldId="280"/>
            <ac:spMk id="3" creationId="{64762E83-83A6-405B-94AC-57D69EA9A8A1}"/>
          </ac:spMkLst>
        </pc:spChg>
        <pc:spChg chg="add mod">
          <ac:chgData name="Kang Wallter" userId="d5c269cbe9dbe8bc" providerId="LiveId" clId="{F0C4A51B-ADF0-47DB-AD9F-BEFBC9AD2EC7}" dt="2020-11-06T03:16:05.984" v="1539" actId="13822"/>
          <ac:spMkLst>
            <pc:docMk/>
            <pc:sldMk cId="546608082" sldId="280"/>
            <ac:spMk id="5" creationId="{A4354B11-552B-406F-9D1C-41C10F7CA5E6}"/>
          </ac:spMkLst>
        </pc:spChg>
        <pc:spChg chg="add mod">
          <ac:chgData name="Kang Wallter" userId="d5c269cbe9dbe8bc" providerId="LiveId" clId="{F0C4A51B-ADF0-47DB-AD9F-BEFBC9AD2EC7}" dt="2020-11-06T03:17:10.163" v="1548" actId="13822"/>
          <ac:spMkLst>
            <pc:docMk/>
            <pc:sldMk cId="546608082" sldId="280"/>
            <ac:spMk id="7" creationId="{87F2D458-10EA-416F-9E56-7141201B7C42}"/>
          </ac:spMkLst>
        </pc:spChg>
      </pc:sldChg>
      <pc:sldChg chg="addSp delSp modSp new mod">
        <pc:chgData name="Kang Wallter" userId="d5c269cbe9dbe8bc" providerId="LiveId" clId="{F0C4A51B-ADF0-47DB-AD9F-BEFBC9AD2EC7}" dt="2020-11-06T03:33:28.448" v="1589" actId="1076"/>
        <pc:sldMkLst>
          <pc:docMk/>
          <pc:sldMk cId="1854270416" sldId="281"/>
        </pc:sldMkLst>
        <pc:spChg chg="mod">
          <ac:chgData name="Kang Wallter" userId="d5c269cbe9dbe8bc" providerId="LiveId" clId="{F0C4A51B-ADF0-47DB-AD9F-BEFBC9AD2EC7}" dt="2020-11-06T03:32:29.568" v="1580" actId="20577"/>
          <ac:spMkLst>
            <pc:docMk/>
            <pc:sldMk cId="1854270416" sldId="281"/>
            <ac:spMk id="2" creationId="{095D5252-C510-427F-86F5-B8F017C94B71}"/>
          </ac:spMkLst>
        </pc:spChg>
        <pc:spChg chg="del">
          <ac:chgData name="Kang Wallter" userId="d5c269cbe9dbe8bc" providerId="LiveId" clId="{F0C4A51B-ADF0-47DB-AD9F-BEFBC9AD2EC7}" dt="2020-11-06T03:32:38.527" v="1581" actId="478"/>
          <ac:spMkLst>
            <pc:docMk/>
            <pc:sldMk cId="1854270416" sldId="281"/>
            <ac:spMk id="3" creationId="{54660F28-CB0A-4A0D-9263-F9B2A240EB33}"/>
          </ac:spMkLst>
        </pc:spChg>
        <pc:spChg chg="add mod">
          <ac:chgData name="Kang Wallter" userId="d5c269cbe9dbe8bc" providerId="LiveId" clId="{F0C4A51B-ADF0-47DB-AD9F-BEFBC9AD2EC7}" dt="2020-11-06T03:33:20.653" v="1587" actId="13822"/>
          <ac:spMkLst>
            <pc:docMk/>
            <pc:sldMk cId="1854270416" sldId="281"/>
            <ac:spMk id="5" creationId="{BCE51C10-D7CE-43FC-96A8-4EB6A11CBBB7}"/>
          </ac:spMkLst>
        </pc:spChg>
        <pc:picChg chg="add mod">
          <ac:chgData name="Kang Wallter" userId="d5c269cbe9dbe8bc" providerId="LiveId" clId="{F0C4A51B-ADF0-47DB-AD9F-BEFBC9AD2EC7}" dt="2020-11-06T03:33:28.448" v="1589" actId="1076"/>
          <ac:picMkLst>
            <pc:docMk/>
            <pc:sldMk cId="1854270416" sldId="281"/>
            <ac:picMk id="6" creationId="{697A1D6C-C2DD-4D0C-838D-23D872195DE4}"/>
          </ac:picMkLst>
        </pc:picChg>
      </pc:sldChg>
      <pc:sldChg chg="addSp modSp new mod">
        <pc:chgData name="Kang Wallter" userId="d5c269cbe9dbe8bc" providerId="LiveId" clId="{F0C4A51B-ADF0-47DB-AD9F-BEFBC9AD2EC7}" dt="2020-11-06T03:36:31.288" v="1877" actId="13822"/>
        <pc:sldMkLst>
          <pc:docMk/>
          <pc:sldMk cId="1673711221" sldId="282"/>
        </pc:sldMkLst>
        <pc:spChg chg="mod">
          <ac:chgData name="Kang Wallter" userId="d5c269cbe9dbe8bc" providerId="LiveId" clId="{F0C4A51B-ADF0-47DB-AD9F-BEFBC9AD2EC7}" dt="2020-11-06T03:34:41.796" v="1736" actId="20577"/>
          <ac:spMkLst>
            <pc:docMk/>
            <pc:sldMk cId="1673711221" sldId="282"/>
            <ac:spMk id="2" creationId="{40A627DD-CF11-4B95-9BAA-AF4EB9F73276}"/>
          </ac:spMkLst>
        </pc:spChg>
        <pc:spChg chg="mod">
          <ac:chgData name="Kang Wallter" userId="d5c269cbe9dbe8bc" providerId="LiveId" clId="{F0C4A51B-ADF0-47DB-AD9F-BEFBC9AD2EC7}" dt="2020-11-06T03:35:49.365" v="1866" actId="20577"/>
          <ac:spMkLst>
            <pc:docMk/>
            <pc:sldMk cId="1673711221" sldId="282"/>
            <ac:spMk id="3" creationId="{3AB29747-7FD4-4DA0-80A3-62544F4F5DD0}"/>
          </ac:spMkLst>
        </pc:spChg>
        <pc:spChg chg="add mod">
          <ac:chgData name="Kang Wallter" userId="d5c269cbe9dbe8bc" providerId="LiveId" clId="{F0C4A51B-ADF0-47DB-AD9F-BEFBC9AD2EC7}" dt="2020-11-06T03:36:10.725" v="1872" actId="14100"/>
          <ac:spMkLst>
            <pc:docMk/>
            <pc:sldMk cId="1673711221" sldId="282"/>
            <ac:spMk id="6" creationId="{83DFE681-1257-4DDF-B6C0-1D7EB9A2CFF8}"/>
          </ac:spMkLst>
        </pc:spChg>
        <pc:spChg chg="add mod">
          <ac:chgData name="Kang Wallter" userId="d5c269cbe9dbe8bc" providerId="LiveId" clId="{F0C4A51B-ADF0-47DB-AD9F-BEFBC9AD2EC7}" dt="2020-11-06T03:36:31.288" v="1877" actId="13822"/>
          <ac:spMkLst>
            <pc:docMk/>
            <pc:sldMk cId="1673711221" sldId="282"/>
            <ac:spMk id="8" creationId="{2B527D32-45A7-46B3-9A34-C06B4D8AECE0}"/>
          </ac:spMkLst>
        </pc:spChg>
        <pc:picChg chg="add mod">
          <ac:chgData name="Kang Wallter" userId="d5c269cbe9dbe8bc" providerId="LiveId" clId="{F0C4A51B-ADF0-47DB-AD9F-BEFBC9AD2EC7}" dt="2020-11-06T03:34:52.736" v="1749" actId="1076"/>
          <ac:picMkLst>
            <pc:docMk/>
            <pc:sldMk cId="1673711221" sldId="282"/>
            <ac:picMk id="4" creationId="{E1B69E75-92BF-4FD4-9869-2DAACB87CB9C}"/>
          </ac:picMkLst>
        </pc:picChg>
      </pc:sldChg>
      <pc:sldChg chg="addSp delSp modSp new mod">
        <pc:chgData name="Kang Wallter" userId="d5c269cbe9dbe8bc" providerId="LiveId" clId="{F0C4A51B-ADF0-47DB-AD9F-BEFBC9AD2EC7}" dt="2020-11-06T03:38:17.943" v="1915" actId="14100"/>
        <pc:sldMkLst>
          <pc:docMk/>
          <pc:sldMk cId="3491597045" sldId="283"/>
        </pc:sldMkLst>
        <pc:spChg chg="mod">
          <ac:chgData name="Kang Wallter" userId="d5c269cbe9dbe8bc" providerId="LiveId" clId="{F0C4A51B-ADF0-47DB-AD9F-BEFBC9AD2EC7}" dt="2020-11-06T03:37:04.980" v="1904"/>
          <ac:spMkLst>
            <pc:docMk/>
            <pc:sldMk cId="3491597045" sldId="283"/>
            <ac:spMk id="2" creationId="{A06E69DE-7F16-4D04-B837-48BEEBC682DF}"/>
          </ac:spMkLst>
        </pc:spChg>
        <pc:spChg chg="del">
          <ac:chgData name="Kang Wallter" userId="d5c269cbe9dbe8bc" providerId="LiveId" clId="{F0C4A51B-ADF0-47DB-AD9F-BEFBC9AD2EC7}" dt="2020-11-06T03:37:34.877" v="1910" actId="478"/>
          <ac:spMkLst>
            <pc:docMk/>
            <pc:sldMk cId="3491597045" sldId="283"/>
            <ac:spMk id="3" creationId="{96A36C87-F08C-4B85-941D-2D5FB79970DC}"/>
          </ac:spMkLst>
        </pc:spChg>
        <pc:spChg chg="add mod">
          <ac:chgData name="Kang Wallter" userId="d5c269cbe9dbe8bc" providerId="LiveId" clId="{F0C4A51B-ADF0-47DB-AD9F-BEFBC9AD2EC7}" dt="2020-11-06T03:37:29.205" v="1909" actId="13822"/>
          <ac:spMkLst>
            <pc:docMk/>
            <pc:sldMk cId="3491597045" sldId="283"/>
            <ac:spMk id="5" creationId="{DA83A9B7-A350-4152-8128-F14E6B5535EC}"/>
          </ac:spMkLst>
        </pc:spChg>
        <pc:picChg chg="add mod">
          <ac:chgData name="Kang Wallter" userId="d5c269cbe9dbe8bc" providerId="LiveId" clId="{F0C4A51B-ADF0-47DB-AD9F-BEFBC9AD2EC7}" dt="2020-11-06T03:38:04.870" v="1912" actId="1076"/>
          <ac:picMkLst>
            <pc:docMk/>
            <pc:sldMk cId="3491597045" sldId="283"/>
            <ac:picMk id="6" creationId="{37031D86-3593-42E8-AA86-5C345C3B2EA6}"/>
          </ac:picMkLst>
        </pc:picChg>
        <pc:picChg chg="add mod">
          <ac:chgData name="Kang Wallter" userId="d5c269cbe9dbe8bc" providerId="LiveId" clId="{F0C4A51B-ADF0-47DB-AD9F-BEFBC9AD2EC7}" dt="2020-11-06T03:38:17.943" v="1915" actId="14100"/>
          <ac:picMkLst>
            <pc:docMk/>
            <pc:sldMk cId="3491597045" sldId="283"/>
            <ac:picMk id="7" creationId="{C5536439-7567-4AD2-8690-6B034DE7A00C}"/>
          </ac:picMkLst>
        </pc:picChg>
      </pc:sldChg>
      <pc:sldChg chg="addSp delSp modSp new mod">
        <pc:chgData name="Kang Wallter" userId="d5c269cbe9dbe8bc" providerId="LiveId" clId="{F0C4A51B-ADF0-47DB-AD9F-BEFBC9AD2EC7}" dt="2020-11-06T03:43:12.472" v="2020" actId="1076"/>
        <pc:sldMkLst>
          <pc:docMk/>
          <pc:sldMk cId="3444027464" sldId="284"/>
        </pc:sldMkLst>
        <pc:spChg chg="mod">
          <ac:chgData name="Kang Wallter" userId="d5c269cbe9dbe8bc" providerId="LiveId" clId="{F0C4A51B-ADF0-47DB-AD9F-BEFBC9AD2EC7}" dt="2020-11-06T03:42:10.086" v="2008" actId="20577"/>
          <ac:spMkLst>
            <pc:docMk/>
            <pc:sldMk cId="3444027464" sldId="284"/>
            <ac:spMk id="2" creationId="{BD00635B-835F-4361-8D5D-335B16BC3BB0}"/>
          </ac:spMkLst>
        </pc:spChg>
        <pc:spChg chg="del">
          <ac:chgData name="Kang Wallter" userId="d5c269cbe9dbe8bc" providerId="LiveId" clId="{F0C4A51B-ADF0-47DB-AD9F-BEFBC9AD2EC7}" dt="2020-11-06T03:42:27.597" v="2009" actId="478"/>
          <ac:spMkLst>
            <pc:docMk/>
            <pc:sldMk cId="3444027464" sldId="284"/>
            <ac:spMk id="3" creationId="{273CA1C3-6758-4386-836E-6CBF11BD9E91}"/>
          </ac:spMkLst>
        </pc:spChg>
        <pc:spChg chg="add mod">
          <ac:chgData name="Kang Wallter" userId="d5c269cbe9dbe8bc" providerId="LiveId" clId="{F0C4A51B-ADF0-47DB-AD9F-BEFBC9AD2EC7}" dt="2020-11-06T03:42:59.784" v="2017" actId="14100"/>
          <ac:spMkLst>
            <pc:docMk/>
            <pc:sldMk cId="3444027464" sldId="284"/>
            <ac:spMk id="6" creationId="{7742B013-CE61-4D5A-BA55-C06E5D3B36F2}"/>
          </ac:spMkLst>
        </pc:spChg>
        <pc:picChg chg="add mod">
          <ac:chgData name="Kang Wallter" userId="d5c269cbe9dbe8bc" providerId="LiveId" clId="{F0C4A51B-ADF0-47DB-AD9F-BEFBC9AD2EC7}" dt="2020-11-06T03:42:38.166" v="2012" actId="14100"/>
          <ac:picMkLst>
            <pc:docMk/>
            <pc:sldMk cId="3444027464" sldId="284"/>
            <ac:picMk id="4" creationId="{A10768AC-D5C1-4616-81F0-699A5A7A7B31}"/>
          </ac:picMkLst>
        </pc:picChg>
        <pc:picChg chg="add mod">
          <ac:chgData name="Kang Wallter" userId="d5c269cbe9dbe8bc" providerId="LiveId" clId="{F0C4A51B-ADF0-47DB-AD9F-BEFBC9AD2EC7}" dt="2020-11-06T03:43:12.472" v="2020" actId="1076"/>
          <ac:picMkLst>
            <pc:docMk/>
            <pc:sldMk cId="3444027464" sldId="284"/>
            <ac:picMk id="7" creationId="{159E445A-6D51-4A03-83CC-5FCE72B568E2}"/>
          </ac:picMkLst>
        </pc:picChg>
      </pc:sldChg>
      <pc:sldChg chg="addSp delSp modSp new mod">
        <pc:chgData name="Kang Wallter" userId="d5c269cbe9dbe8bc" providerId="LiveId" clId="{F0C4A51B-ADF0-47DB-AD9F-BEFBC9AD2EC7}" dt="2020-11-06T03:45:01.307" v="2063" actId="14100"/>
        <pc:sldMkLst>
          <pc:docMk/>
          <pc:sldMk cId="382963901" sldId="285"/>
        </pc:sldMkLst>
        <pc:spChg chg="mod">
          <ac:chgData name="Kang Wallter" userId="d5c269cbe9dbe8bc" providerId="LiveId" clId="{F0C4A51B-ADF0-47DB-AD9F-BEFBC9AD2EC7}" dt="2020-11-06T03:43:52.141" v="2046"/>
          <ac:spMkLst>
            <pc:docMk/>
            <pc:sldMk cId="382963901" sldId="285"/>
            <ac:spMk id="2" creationId="{0CB342DA-AC15-4A22-B231-381F03BF96FA}"/>
          </ac:spMkLst>
        </pc:spChg>
        <pc:spChg chg="del">
          <ac:chgData name="Kang Wallter" userId="d5c269cbe9dbe8bc" providerId="LiveId" clId="{F0C4A51B-ADF0-47DB-AD9F-BEFBC9AD2EC7}" dt="2020-11-06T03:43:56.481" v="2047" actId="478"/>
          <ac:spMkLst>
            <pc:docMk/>
            <pc:sldMk cId="382963901" sldId="285"/>
            <ac:spMk id="3" creationId="{6E5501EF-9E7F-4C2C-A521-BD5FCD0F8221}"/>
          </ac:spMkLst>
        </pc:spChg>
        <pc:spChg chg="add mod">
          <ac:chgData name="Kang Wallter" userId="d5c269cbe9dbe8bc" providerId="LiveId" clId="{F0C4A51B-ADF0-47DB-AD9F-BEFBC9AD2EC7}" dt="2020-11-06T03:44:25.496" v="2055" actId="14100"/>
          <ac:spMkLst>
            <pc:docMk/>
            <pc:sldMk cId="382963901" sldId="285"/>
            <ac:spMk id="5" creationId="{83B4965E-13F4-4765-AD46-26383F8293AC}"/>
          </ac:spMkLst>
        </pc:spChg>
        <pc:spChg chg="add mod">
          <ac:chgData name="Kang Wallter" userId="d5c269cbe9dbe8bc" providerId="LiveId" clId="{F0C4A51B-ADF0-47DB-AD9F-BEFBC9AD2EC7}" dt="2020-11-06T03:44:49.255" v="2060" actId="1076"/>
          <ac:spMkLst>
            <pc:docMk/>
            <pc:sldMk cId="382963901" sldId="285"/>
            <ac:spMk id="7" creationId="{2CA87051-8343-47E2-9A4C-3F920C9CBCAA}"/>
          </ac:spMkLst>
        </pc:spChg>
        <pc:picChg chg="add mod">
          <ac:chgData name="Kang Wallter" userId="d5c269cbe9dbe8bc" providerId="LiveId" clId="{F0C4A51B-ADF0-47DB-AD9F-BEFBC9AD2EC7}" dt="2020-11-06T03:45:01.307" v="2063" actId="14100"/>
          <ac:picMkLst>
            <pc:docMk/>
            <pc:sldMk cId="382963901" sldId="285"/>
            <ac:picMk id="8" creationId="{EC4B0EA9-98DA-4D99-9F8C-8635EA054243}"/>
          </ac:picMkLst>
        </pc:picChg>
      </pc:sldChg>
      <pc:sldChg chg="modSp new mod">
        <pc:chgData name="Kang Wallter" userId="d5c269cbe9dbe8bc" providerId="LiveId" clId="{F0C4A51B-ADF0-47DB-AD9F-BEFBC9AD2EC7}" dt="2020-11-06T03:48:29.856" v="2159" actId="20577"/>
        <pc:sldMkLst>
          <pc:docMk/>
          <pc:sldMk cId="444059644" sldId="286"/>
        </pc:sldMkLst>
        <pc:spChg chg="mod">
          <ac:chgData name="Kang Wallter" userId="d5c269cbe9dbe8bc" providerId="LiveId" clId="{F0C4A51B-ADF0-47DB-AD9F-BEFBC9AD2EC7}" dt="2020-11-06T03:46:53.908" v="2115"/>
          <ac:spMkLst>
            <pc:docMk/>
            <pc:sldMk cId="444059644" sldId="286"/>
            <ac:spMk id="2" creationId="{9EECFB4A-B7BB-440C-B015-DA9DF1943711}"/>
          </ac:spMkLst>
        </pc:spChg>
        <pc:spChg chg="mod">
          <ac:chgData name="Kang Wallter" userId="d5c269cbe9dbe8bc" providerId="LiveId" clId="{F0C4A51B-ADF0-47DB-AD9F-BEFBC9AD2EC7}" dt="2020-11-06T03:48:29.856" v="2159" actId="20577"/>
          <ac:spMkLst>
            <pc:docMk/>
            <pc:sldMk cId="444059644" sldId="286"/>
            <ac:spMk id="3" creationId="{355DF088-ED9E-4049-8B79-A1AB1206A359}"/>
          </ac:spMkLst>
        </pc:spChg>
      </pc:sldChg>
      <pc:sldChg chg="addSp modSp new mod">
        <pc:chgData name="Kang Wallter" userId="d5c269cbe9dbe8bc" providerId="LiveId" clId="{F0C4A51B-ADF0-47DB-AD9F-BEFBC9AD2EC7}" dt="2020-11-06T03:50:02.780" v="2325" actId="255"/>
        <pc:sldMkLst>
          <pc:docMk/>
          <pc:sldMk cId="719747749" sldId="287"/>
        </pc:sldMkLst>
        <pc:spChg chg="mod">
          <ac:chgData name="Kang Wallter" userId="d5c269cbe9dbe8bc" providerId="LiveId" clId="{F0C4A51B-ADF0-47DB-AD9F-BEFBC9AD2EC7}" dt="2020-11-06T03:48:43.617" v="2200" actId="20577"/>
          <ac:spMkLst>
            <pc:docMk/>
            <pc:sldMk cId="719747749" sldId="287"/>
            <ac:spMk id="2" creationId="{20830859-C241-4E46-8C74-46698A62E5EF}"/>
          </ac:spMkLst>
        </pc:spChg>
        <pc:spChg chg="mod">
          <ac:chgData name="Kang Wallter" userId="d5c269cbe9dbe8bc" providerId="LiveId" clId="{F0C4A51B-ADF0-47DB-AD9F-BEFBC9AD2EC7}" dt="2020-11-06T03:49:15.436" v="2317" actId="20577"/>
          <ac:spMkLst>
            <pc:docMk/>
            <pc:sldMk cId="719747749" sldId="287"/>
            <ac:spMk id="3" creationId="{475DEC04-3279-4D25-9FCE-CEC4979FF9CC}"/>
          </ac:spMkLst>
        </pc:spChg>
        <pc:spChg chg="add mod">
          <ac:chgData name="Kang Wallter" userId="d5c269cbe9dbe8bc" providerId="LiveId" clId="{F0C4A51B-ADF0-47DB-AD9F-BEFBC9AD2EC7}" dt="2020-11-06T03:49:41.807" v="2322" actId="13822"/>
          <ac:spMkLst>
            <pc:docMk/>
            <pc:sldMk cId="719747749" sldId="287"/>
            <ac:spMk id="5" creationId="{4264AF17-D760-43E6-9F56-614206ED0982}"/>
          </ac:spMkLst>
        </pc:spChg>
        <pc:spChg chg="add mod">
          <ac:chgData name="Kang Wallter" userId="d5c269cbe9dbe8bc" providerId="LiveId" clId="{F0C4A51B-ADF0-47DB-AD9F-BEFBC9AD2EC7}" dt="2020-11-06T03:50:02.780" v="2325" actId="255"/>
          <ac:spMkLst>
            <pc:docMk/>
            <pc:sldMk cId="719747749" sldId="287"/>
            <ac:spMk id="7" creationId="{35B73636-7017-433C-8520-3E3A42B27BD3}"/>
          </ac:spMkLst>
        </pc:spChg>
      </pc:sldChg>
      <pc:sldChg chg="addSp modSp new mod">
        <pc:chgData name="Kang Wallter" userId="d5c269cbe9dbe8bc" providerId="LiveId" clId="{F0C4A51B-ADF0-47DB-AD9F-BEFBC9AD2EC7}" dt="2020-11-06T04:00:15.409" v="2419" actId="1076"/>
        <pc:sldMkLst>
          <pc:docMk/>
          <pc:sldMk cId="2479219588" sldId="288"/>
        </pc:sldMkLst>
        <pc:spChg chg="mod">
          <ac:chgData name="Kang Wallter" userId="d5c269cbe9dbe8bc" providerId="LiveId" clId="{F0C4A51B-ADF0-47DB-AD9F-BEFBC9AD2EC7}" dt="2020-11-06T03:58:47.302" v="2360" actId="20577"/>
          <ac:spMkLst>
            <pc:docMk/>
            <pc:sldMk cId="2479219588" sldId="288"/>
            <ac:spMk id="2" creationId="{D7CCEFE7-6CFC-46BF-BF04-B2BAE2A37D8A}"/>
          </ac:spMkLst>
        </pc:spChg>
        <pc:spChg chg="mod">
          <ac:chgData name="Kang Wallter" userId="d5c269cbe9dbe8bc" providerId="LiveId" clId="{F0C4A51B-ADF0-47DB-AD9F-BEFBC9AD2EC7}" dt="2020-11-06T03:59:39.199" v="2411" actId="1076"/>
          <ac:spMkLst>
            <pc:docMk/>
            <pc:sldMk cId="2479219588" sldId="288"/>
            <ac:spMk id="3" creationId="{2DC07C3A-E009-481C-84D1-4801FF8DAB08}"/>
          </ac:spMkLst>
        </pc:spChg>
        <pc:spChg chg="add mod">
          <ac:chgData name="Kang Wallter" userId="d5c269cbe9dbe8bc" providerId="LiveId" clId="{F0C4A51B-ADF0-47DB-AD9F-BEFBC9AD2EC7}" dt="2020-11-06T03:59:43.679" v="2413" actId="14100"/>
          <ac:spMkLst>
            <pc:docMk/>
            <pc:sldMk cId="2479219588" sldId="288"/>
            <ac:spMk id="5" creationId="{89494809-A68A-49E9-9BE8-B651FDA083C3}"/>
          </ac:spMkLst>
        </pc:spChg>
        <pc:spChg chg="add mod">
          <ac:chgData name="Kang Wallter" userId="d5c269cbe9dbe8bc" providerId="LiveId" clId="{F0C4A51B-ADF0-47DB-AD9F-BEFBC9AD2EC7}" dt="2020-11-06T04:00:15.409" v="2419" actId="1076"/>
          <ac:spMkLst>
            <pc:docMk/>
            <pc:sldMk cId="2479219588" sldId="288"/>
            <ac:spMk id="7" creationId="{B8B5E375-1AFA-428C-AFBE-B44F18DE1829}"/>
          </ac:spMkLst>
        </pc:spChg>
      </pc:sldChg>
      <pc:sldChg chg="addSp modSp new mod">
        <pc:chgData name="Kang Wallter" userId="d5c269cbe9dbe8bc" providerId="LiveId" clId="{F0C4A51B-ADF0-47DB-AD9F-BEFBC9AD2EC7}" dt="2020-11-06T04:34:20.279" v="3194" actId="1076"/>
        <pc:sldMkLst>
          <pc:docMk/>
          <pc:sldMk cId="1604635829" sldId="289"/>
        </pc:sldMkLst>
        <pc:spChg chg="mod">
          <ac:chgData name="Kang Wallter" userId="d5c269cbe9dbe8bc" providerId="LiveId" clId="{F0C4A51B-ADF0-47DB-AD9F-BEFBC9AD2EC7}" dt="2020-11-06T04:00:30.353" v="2444" actId="20577"/>
          <ac:spMkLst>
            <pc:docMk/>
            <pc:sldMk cId="1604635829" sldId="289"/>
            <ac:spMk id="2" creationId="{BD03AC3E-4450-41FB-9EFD-3245770E9E8D}"/>
          </ac:spMkLst>
        </pc:spChg>
        <pc:spChg chg="mod">
          <ac:chgData name="Kang Wallter" userId="d5c269cbe9dbe8bc" providerId="LiveId" clId="{F0C4A51B-ADF0-47DB-AD9F-BEFBC9AD2EC7}" dt="2020-11-06T04:34:14.792" v="3192" actId="1076"/>
          <ac:spMkLst>
            <pc:docMk/>
            <pc:sldMk cId="1604635829" sldId="289"/>
            <ac:spMk id="3" creationId="{4C3D1AC6-D71E-460C-8322-29B682E505C3}"/>
          </ac:spMkLst>
        </pc:spChg>
        <pc:picChg chg="add mod">
          <ac:chgData name="Kang Wallter" userId="d5c269cbe9dbe8bc" providerId="LiveId" clId="{F0C4A51B-ADF0-47DB-AD9F-BEFBC9AD2EC7}" dt="2020-11-06T04:34:20.279" v="3194" actId="1076"/>
          <ac:picMkLst>
            <pc:docMk/>
            <pc:sldMk cId="1604635829" sldId="289"/>
            <ac:picMk id="4" creationId="{B613FEBB-125C-4097-BA31-D8416C2FC42A}"/>
          </ac:picMkLst>
        </pc:picChg>
      </pc:sldChg>
      <pc:sldChg chg="addSp delSp modSp new mod">
        <pc:chgData name="Kang Wallter" userId="d5c269cbe9dbe8bc" providerId="LiveId" clId="{F0C4A51B-ADF0-47DB-AD9F-BEFBC9AD2EC7}" dt="2020-11-06T04:46:38.802" v="3214" actId="13822"/>
        <pc:sldMkLst>
          <pc:docMk/>
          <pc:sldMk cId="3124792618" sldId="290"/>
        </pc:sldMkLst>
        <pc:spChg chg="del">
          <ac:chgData name="Kang Wallter" userId="d5c269cbe9dbe8bc" providerId="LiveId" clId="{F0C4A51B-ADF0-47DB-AD9F-BEFBC9AD2EC7}" dt="2020-11-06T04:45:22.117" v="3196" actId="478"/>
          <ac:spMkLst>
            <pc:docMk/>
            <pc:sldMk cId="3124792618" sldId="290"/>
            <ac:spMk id="2" creationId="{F2BDE4BD-5295-4901-BDA5-12C66A5B4337}"/>
          </ac:spMkLst>
        </pc:spChg>
        <pc:spChg chg="del">
          <ac:chgData name="Kang Wallter" userId="d5c269cbe9dbe8bc" providerId="LiveId" clId="{F0C4A51B-ADF0-47DB-AD9F-BEFBC9AD2EC7}" dt="2020-11-06T04:45:22.117" v="3196" actId="478"/>
          <ac:spMkLst>
            <pc:docMk/>
            <pc:sldMk cId="3124792618" sldId="290"/>
            <ac:spMk id="3" creationId="{0B8B0937-4916-4E5C-AB89-5373FC3D96EA}"/>
          </ac:spMkLst>
        </pc:spChg>
        <pc:spChg chg="add mod">
          <ac:chgData name="Kang Wallter" userId="d5c269cbe9dbe8bc" providerId="LiveId" clId="{F0C4A51B-ADF0-47DB-AD9F-BEFBC9AD2EC7}" dt="2020-11-06T04:46:12.463" v="3206"/>
          <ac:spMkLst>
            <pc:docMk/>
            <pc:sldMk cId="3124792618" sldId="290"/>
            <ac:spMk id="5" creationId="{798F186A-37BB-468A-B6C9-89F0C5D172DA}"/>
          </ac:spMkLst>
        </pc:spChg>
        <pc:spChg chg="add mod">
          <ac:chgData name="Kang Wallter" userId="d5c269cbe9dbe8bc" providerId="LiveId" clId="{F0C4A51B-ADF0-47DB-AD9F-BEFBC9AD2EC7}" dt="2020-11-06T04:46:22.736" v="3210" actId="13822"/>
          <ac:spMkLst>
            <pc:docMk/>
            <pc:sldMk cId="3124792618" sldId="290"/>
            <ac:spMk id="7" creationId="{AC085C03-0FD7-434B-9538-AD94658B06BE}"/>
          </ac:spMkLst>
        </pc:spChg>
        <pc:spChg chg="add mod">
          <ac:chgData name="Kang Wallter" userId="d5c269cbe9dbe8bc" providerId="LiveId" clId="{F0C4A51B-ADF0-47DB-AD9F-BEFBC9AD2EC7}" dt="2020-11-06T04:46:38.802" v="3214" actId="13822"/>
          <ac:spMkLst>
            <pc:docMk/>
            <pc:sldMk cId="3124792618" sldId="290"/>
            <ac:spMk id="9" creationId="{120966EB-D527-49BE-9EF8-6FC8176E6E02}"/>
          </ac:spMkLst>
        </pc:spChg>
      </pc:sldChg>
      <pc:sldChg chg="addSp modSp new mod">
        <pc:chgData name="Kang Wallter" userId="d5c269cbe9dbe8bc" providerId="LiveId" clId="{F0C4A51B-ADF0-47DB-AD9F-BEFBC9AD2EC7}" dt="2020-11-06T04:50:06.677" v="3551" actId="20577"/>
        <pc:sldMkLst>
          <pc:docMk/>
          <pc:sldMk cId="1481239576" sldId="291"/>
        </pc:sldMkLst>
        <pc:spChg chg="mod">
          <ac:chgData name="Kang Wallter" userId="d5c269cbe9dbe8bc" providerId="LiveId" clId="{F0C4A51B-ADF0-47DB-AD9F-BEFBC9AD2EC7}" dt="2020-11-06T04:46:56.392" v="3264"/>
          <ac:spMkLst>
            <pc:docMk/>
            <pc:sldMk cId="1481239576" sldId="291"/>
            <ac:spMk id="2" creationId="{A3F25685-A410-4C06-B535-939AF7EC0C45}"/>
          </ac:spMkLst>
        </pc:spChg>
        <pc:spChg chg="mod">
          <ac:chgData name="Kang Wallter" userId="d5c269cbe9dbe8bc" providerId="LiveId" clId="{F0C4A51B-ADF0-47DB-AD9F-BEFBC9AD2EC7}" dt="2020-11-06T04:48:36.083" v="3494" actId="20577"/>
          <ac:spMkLst>
            <pc:docMk/>
            <pc:sldMk cId="1481239576" sldId="291"/>
            <ac:spMk id="3" creationId="{E074E294-4D13-4497-9858-9142307A4CF6}"/>
          </ac:spMkLst>
        </pc:spChg>
        <pc:spChg chg="add mod">
          <ac:chgData name="Kang Wallter" userId="d5c269cbe9dbe8bc" providerId="LiveId" clId="{F0C4A51B-ADF0-47DB-AD9F-BEFBC9AD2EC7}" dt="2020-11-06T04:49:25.109" v="3505" actId="14100"/>
          <ac:spMkLst>
            <pc:docMk/>
            <pc:sldMk cId="1481239576" sldId="291"/>
            <ac:spMk id="5" creationId="{DE2F5ED6-59C6-47E6-802A-67902E9559FA}"/>
          </ac:spMkLst>
        </pc:spChg>
        <pc:spChg chg="add mod">
          <ac:chgData name="Kang Wallter" userId="d5c269cbe9dbe8bc" providerId="LiveId" clId="{F0C4A51B-ADF0-47DB-AD9F-BEFBC9AD2EC7}" dt="2020-11-06T04:50:06.677" v="3551" actId="20577"/>
          <ac:spMkLst>
            <pc:docMk/>
            <pc:sldMk cId="1481239576" sldId="291"/>
            <ac:spMk id="7" creationId="{4FA5FBF7-56C4-42FB-9A87-B4259A11D8AD}"/>
          </ac:spMkLst>
        </pc:spChg>
      </pc:sldChg>
      <pc:sldChg chg="addSp modSp new mod">
        <pc:chgData name="Kang Wallter" userId="d5c269cbe9dbe8bc" providerId="LiveId" clId="{F0C4A51B-ADF0-47DB-AD9F-BEFBC9AD2EC7}" dt="2020-11-06T14:31:24.839" v="3727" actId="1076"/>
        <pc:sldMkLst>
          <pc:docMk/>
          <pc:sldMk cId="785572777" sldId="292"/>
        </pc:sldMkLst>
        <pc:spChg chg="mod">
          <ac:chgData name="Kang Wallter" userId="d5c269cbe9dbe8bc" providerId="LiveId" clId="{F0C4A51B-ADF0-47DB-AD9F-BEFBC9AD2EC7}" dt="2020-11-06T04:50:21.621" v="3576" actId="20577"/>
          <ac:spMkLst>
            <pc:docMk/>
            <pc:sldMk cId="785572777" sldId="292"/>
            <ac:spMk id="2" creationId="{E4F91583-6C71-4042-8897-06733C488A5F}"/>
          </ac:spMkLst>
        </pc:spChg>
        <pc:spChg chg="mod">
          <ac:chgData name="Kang Wallter" userId="d5c269cbe9dbe8bc" providerId="LiveId" clId="{F0C4A51B-ADF0-47DB-AD9F-BEFBC9AD2EC7}" dt="2020-11-06T14:30:58.075" v="3722" actId="20577"/>
          <ac:spMkLst>
            <pc:docMk/>
            <pc:sldMk cId="785572777" sldId="292"/>
            <ac:spMk id="3" creationId="{CDFD386A-8BC5-4F81-B054-58F990FE6D1B}"/>
          </ac:spMkLst>
        </pc:spChg>
        <pc:picChg chg="add mod">
          <ac:chgData name="Kang Wallter" userId="d5c269cbe9dbe8bc" providerId="LiveId" clId="{F0C4A51B-ADF0-47DB-AD9F-BEFBC9AD2EC7}" dt="2020-11-06T14:31:24.839" v="3727" actId="1076"/>
          <ac:picMkLst>
            <pc:docMk/>
            <pc:sldMk cId="785572777" sldId="292"/>
            <ac:picMk id="4" creationId="{32D6F057-C575-4DE9-8301-B73A045E4DCC}"/>
          </ac:picMkLst>
        </pc:picChg>
      </pc:sldChg>
      <pc:sldChg chg="addSp modSp new mod">
        <pc:chgData name="Kang Wallter" userId="d5c269cbe9dbe8bc" providerId="LiveId" clId="{F0C4A51B-ADF0-47DB-AD9F-BEFBC9AD2EC7}" dt="2020-11-06T14:58:44.510" v="3999" actId="13822"/>
        <pc:sldMkLst>
          <pc:docMk/>
          <pc:sldMk cId="1467550927" sldId="293"/>
        </pc:sldMkLst>
        <pc:spChg chg="mod">
          <ac:chgData name="Kang Wallter" userId="d5c269cbe9dbe8bc" providerId="LiveId" clId="{F0C4A51B-ADF0-47DB-AD9F-BEFBC9AD2EC7}" dt="2020-11-06T14:34:31.439" v="3768" actId="20577"/>
          <ac:spMkLst>
            <pc:docMk/>
            <pc:sldMk cId="1467550927" sldId="293"/>
            <ac:spMk id="2" creationId="{DD9E3617-EBB8-445B-96E6-89C2744B6F77}"/>
          </ac:spMkLst>
        </pc:spChg>
        <pc:spChg chg="mod">
          <ac:chgData name="Kang Wallter" userId="d5c269cbe9dbe8bc" providerId="LiveId" clId="{F0C4A51B-ADF0-47DB-AD9F-BEFBC9AD2EC7}" dt="2020-11-06T14:41:24.173" v="3991"/>
          <ac:spMkLst>
            <pc:docMk/>
            <pc:sldMk cId="1467550927" sldId="293"/>
            <ac:spMk id="3" creationId="{AB5CDD2B-F9DF-477A-811A-A13025CE6ABB}"/>
          </ac:spMkLst>
        </pc:spChg>
        <pc:spChg chg="add mod">
          <ac:chgData name="Kang Wallter" userId="d5c269cbe9dbe8bc" providerId="LiveId" clId="{F0C4A51B-ADF0-47DB-AD9F-BEFBC9AD2EC7}" dt="2020-11-06T14:58:44.510" v="3999" actId="13822"/>
          <ac:spMkLst>
            <pc:docMk/>
            <pc:sldMk cId="1467550927" sldId="293"/>
            <ac:spMk id="6" creationId="{E032F1D0-FDA9-43BC-ACCF-67EADD34EE3E}"/>
          </ac:spMkLst>
        </pc:spChg>
        <pc:picChg chg="add mod">
          <ac:chgData name="Kang Wallter" userId="d5c269cbe9dbe8bc" providerId="LiveId" clId="{F0C4A51B-ADF0-47DB-AD9F-BEFBC9AD2EC7}" dt="2020-11-06T14:41:06.251" v="3988" actId="1076"/>
          <ac:picMkLst>
            <pc:docMk/>
            <pc:sldMk cId="1467550927" sldId="293"/>
            <ac:picMk id="4" creationId="{8D19901D-99D7-4AD3-A170-8D508D1556EB}"/>
          </ac:picMkLst>
        </pc:picChg>
      </pc:sldChg>
      <pc:sldChg chg="addSp modSp new mod">
        <pc:chgData name="Kang Wallter" userId="d5c269cbe9dbe8bc" providerId="LiveId" clId="{F0C4A51B-ADF0-47DB-AD9F-BEFBC9AD2EC7}" dt="2020-11-06T15:05:05.805" v="4629" actId="1076"/>
        <pc:sldMkLst>
          <pc:docMk/>
          <pc:sldMk cId="3207598583" sldId="294"/>
        </pc:sldMkLst>
        <pc:spChg chg="mod">
          <ac:chgData name="Kang Wallter" userId="d5c269cbe9dbe8bc" providerId="LiveId" clId="{F0C4A51B-ADF0-47DB-AD9F-BEFBC9AD2EC7}" dt="2020-11-06T15:00:31.027" v="4029" actId="20577"/>
          <ac:spMkLst>
            <pc:docMk/>
            <pc:sldMk cId="3207598583" sldId="294"/>
            <ac:spMk id="2" creationId="{3DBE95EA-8E1F-4BC9-8C96-B13AD6D60F76}"/>
          </ac:spMkLst>
        </pc:spChg>
        <pc:spChg chg="mod">
          <ac:chgData name="Kang Wallter" userId="d5c269cbe9dbe8bc" providerId="LiveId" clId="{F0C4A51B-ADF0-47DB-AD9F-BEFBC9AD2EC7}" dt="2020-11-06T15:04:02.156" v="4621" actId="20577"/>
          <ac:spMkLst>
            <pc:docMk/>
            <pc:sldMk cId="3207598583" sldId="294"/>
            <ac:spMk id="3" creationId="{9BA88584-4A5E-44C0-9E95-84861CB94B05}"/>
          </ac:spMkLst>
        </pc:spChg>
        <pc:spChg chg="add mod">
          <ac:chgData name="Kang Wallter" userId="d5c269cbe9dbe8bc" providerId="LiveId" clId="{F0C4A51B-ADF0-47DB-AD9F-BEFBC9AD2EC7}" dt="2020-11-06T15:04:24.386" v="4626" actId="13822"/>
          <ac:spMkLst>
            <pc:docMk/>
            <pc:sldMk cId="3207598583" sldId="294"/>
            <ac:spMk id="5" creationId="{E64219C5-9FD1-4195-8FD2-E8C1EDD8DC1C}"/>
          </ac:spMkLst>
        </pc:spChg>
        <pc:picChg chg="add mod">
          <ac:chgData name="Kang Wallter" userId="d5c269cbe9dbe8bc" providerId="LiveId" clId="{F0C4A51B-ADF0-47DB-AD9F-BEFBC9AD2EC7}" dt="2020-11-06T15:05:05.805" v="4629" actId="1076"/>
          <ac:picMkLst>
            <pc:docMk/>
            <pc:sldMk cId="3207598583" sldId="294"/>
            <ac:picMk id="6" creationId="{F8FEFA1D-30C8-4ECE-A887-788209825E3A}"/>
          </ac:picMkLst>
        </pc:picChg>
      </pc:sldChg>
      <pc:sldChg chg="addSp delSp modSp new mod">
        <pc:chgData name="Kang Wallter" userId="d5c269cbe9dbe8bc" providerId="LiveId" clId="{F0C4A51B-ADF0-47DB-AD9F-BEFBC9AD2EC7}" dt="2020-11-06T15:08:09.432" v="4717" actId="1076"/>
        <pc:sldMkLst>
          <pc:docMk/>
          <pc:sldMk cId="55523674" sldId="295"/>
        </pc:sldMkLst>
        <pc:spChg chg="mod">
          <ac:chgData name="Kang Wallter" userId="d5c269cbe9dbe8bc" providerId="LiveId" clId="{F0C4A51B-ADF0-47DB-AD9F-BEFBC9AD2EC7}" dt="2020-11-06T15:06:04.400" v="4667" actId="20577"/>
          <ac:spMkLst>
            <pc:docMk/>
            <pc:sldMk cId="55523674" sldId="295"/>
            <ac:spMk id="2" creationId="{B07A3A57-020F-4045-B478-E07FAA865BF0}"/>
          </ac:spMkLst>
        </pc:spChg>
        <pc:spChg chg="del">
          <ac:chgData name="Kang Wallter" userId="d5c269cbe9dbe8bc" providerId="LiveId" clId="{F0C4A51B-ADF0-47DB-AD9F-BEFBC9AD2EC7}" dt="2020-11-06T15:06:43.713" v="4672" actId="478"/>
          <ac:spMkLst>
            <pc:docMk/>
            <pc:sldMk cId="55523674" sldId="295"/>
            <ac:spMk id="3" creationId="{7A56BCD2-7C72-4A11-901D-5AE60534DC6E}"/>
          </ac:spMkLst>
        </pc:spChg>
        <pc:spChg chg="add mod">
          <ac:chgData name="Kang Wallter" userId="d5c269cbe9dbe8bc" providerId="LiveId" clId="{F0C4A51B-ADF0-47DB-AD9F-BEFBC9AD2EC7}" dt="2020-11-06T15:07:25.820" v="4680" actId="13822"/>
          <ac:spMkLst>
            <pc:docMk/>
            <pc:sldMk cId="55523674" sldId="295"/>
            <ac:spMk id="5" creationId="{60E6C6DE-4DCE-4C8F-87BE-58C5E45061AD}"/>
          </ac:spMkLst>
        </pc:spChg>
        <pc:spChg chg="add mod">
          <ac:chgData name="Kang Wallter" userId="d5c269cbe9dbe8bc" providerId="LiveId" clId="{F0C4A51B-ADF0-47DB-AD9F-BEFBC9AD2EC7}" dt="2020-11-06T15:08:07.422" v="4716" actId="1076"/>
          <ac:spMkLst>
            <pc:docMk/>
            <pc:sldMk cId="55523674" sldId="295"/>
            <ac:spMk id="7" creationId="{7A4A19E3-FE9D-4CED-9E02-178245663083}"/>
          </ac:spMkLst>
        </pc:spChg>
        <pc:spChg chg="add mod">
          <ac:chgData name="Kang Wallter" userId="d5c269cbe9dbe8bc" providerId="LiveId" clId="{F0C4A51B-ADF0-47DB-AD9F-BEFBC9AD2EC7}" dt="2020-11-06T15:08:09.432" v="4717" actId="1076"/>
          <ac:spMkLst>
            <pc:docMk/>
            <pc:sldMk cId="55523674" sldId="295"/>
            <ac:spMk id="8" creationId="{A4AF157F-BF1B-48AB-B1D9-776E04B21546}"/>
          </ac:spMkLst>
        </pc:spChg>
        <pc:spChg chg="add mod">
          <ac:chgData name="Kang Wallter" userId="d5c269cbe9dbe8bc" providerId="LiveId" clId="{F0C4A51B-ADF0-47DB-AD9F-BEFBC9AD2EC7}" dt="2020-11-06T15:08:01.650" v="4715" actId="20577"/>
          <ac:spMkLst>
            <pc:docMk/>
            <pc:sldMk cId="55523674" sldId="295"/>
            <ac:spMk id="10" creationId="{108476CF-FBFD-4919-95B1-B1B805391E6A}"/>
          </ac:spMkLst>
        </pc:spChg>
      </pc:sldChg>
      <pc:sldChg chg="addSp delSp modSp new mod">
        <pc:chgData name="Kang Wallter" userId="d5c269cbe9dbe8bc" providerId="LiveId" clId="{F0C4A51B-ADF0-47DB-AD9F-BEFBC9AD2EC7}" dt="2020-11-06T15:09:52.034" v="4730" actId="255"/>
        <pc:sldMkLst>
          <pc:docMk/>
          <pc:sldMk cId="2275966730" sldId="296"/>
        </pc:sldMkLst>
        <pc:spChg chg="del">
          <ac:chgData name="Kang Wallter" userId="d5c269cbe9dbe8bc" providerId="LiveId" clId="{F0C4A51B-ADF0-47DB-AD9F-BEFBC9AD2EC7}" dt="2020-11-06T15:08:53.623" v="4719" actId="478"/>
          <ac:spMkLst>
            <pc:docMk/>
            <pc:sldMk cId="2275966730" sldId="296"/>
            <ac:spMk id="2" creationId="{BA785D2A-134F-4BD3-99AB-D707DF86FD89}"/>
          </ac:spMkLst>
        </pc:spChg>
        <pc:spChg chg="del">
          <ac:chgData name="Kang Wallter" userId="d5c269cbe9dbe8bc" providerId="LiveId" clId="{F0C4A51B-ADF0-47DB-AD9F-BEFBC9AD2EC7}" dt="2020-11-06T15:08:53.623" v="4719" actId="478"/>
          <ac:spMkLst>
            <pc:docMk/>
            <pc:sldMk cId="2275966730" sldId="296"/>
            <ac:spMk id="3" creationId="{AA210DF5-B333-4826-88B1-EC4262FAE195}"/>
          </ac:spMkLst>
        </pc:spChg>
        <pc:spChg chg="add mod">
          <ac:chgData name="Kang Wallter" userId="d5c269cbe9dbe8bc" providerId="LiveId" clId="{F0C4A51B-ADF0-47DB-AD9F-BEFBC9AD2EC7}" dt="2020-11-06T15:09:04.664" v="4724" actId="1076"/>
          <ac:spMkLst>
            <pc:docMk/>
            <pc:sldMk cId="2275966730" sldId="296"/>
            <ac:spMk id="5" creationId="{DD56B7D7-A4F8-4C9F-BCE2-A3C7F5EC7073}"/>
          </ac:spMkLst>
        </pc:spChg>
        <pc:spChg chg="add mod">
          <ac:chgData name="Kang Wallter" userId="d5c269cbe9dbe8bc" providerId="LiveId" clId="{F0C4A51B-ADF0-47DB-AD9F-BEFBC9AD2EC7}" dt="2020-11-06T15:09:30.171" v="4727" actId="255"/>
          <ac:spMkLst>
            <pc:docMk/>
            <pc:sldMk cId="2275966730" sldId="296"/>
            <ac:spMk id="7" creationId="{9A0ECD25-D8CE-47CC-9E56-DA0BBFF90D00}"/>
          </ac:spMkLst>
        </pc:spChg>
        <pc:spChg chg="add mod">
          <ac:chgData name="Kang Wallter" userId="d5c269cbe9dbe8bc" providerId="LiveId" clId="{F0C4A51B-ADF0-47DB-AD9F-BEFBC9AD2EC7}" dt="2020-11-06T15:09:52.034" v="4730" actId="255"/>
          <ac:spMkLst>
            <pc:docMk/>
            <pc:sldMk cId="2275966730" sldId="296"/>
            <ac:spMk id="9" creationId="{350058D8-6DFA-48A4-8B10-A8366FA042DD}"/>
          </ac:spMkLst>
        </pc:spChg>
      </pc:sldChg>
      <pc:sldChg chg="modSp new mod">
        <pc:chgData name="Kang Wallter" userId="d5c269cbe9dbe8bc" providerId="LiveId" clId="{F0C4A51B-ADF0-47DB-AD9F-BEFBC9AD2EC7}" dt="2020-11-06T15:12:13.940" v="5094" actId="14"/>
        <pc:sldMkLst>
          <pc:docMk/>
          <pc:sldMk cId="338574804" sldId="297"/>
        </pc:sldMkLst>
        <pc:spChg chg="mod">
          <ac:chgData name="Kang Wallter" userId="d5c269cbe9dbe8bc" providerId="LiveId" clId="{F0C4A51B-ADF0-47DB-AD9F-BEFBC9AD2EC7}" dt="2020-11-06T15:10:17.789" v="4784" actId="20577"/>
          <ac:spMkLst>
            <pc:docMk/>
            <pc:sldMk cId="338574804" sldId="297"/>
            <ac:spMk id="2" creationId="{C4240E87-2C32-4FCF-A20A-FB4C21DE1B3D}"/>
          </ac:spMkLst>
        </pc:spChg>
        <pc:spChg chg="mod">
          <ac:chgData name="Kang Wallter" userId="d5c269cbe9dbe8bc" providerId="LiveId" clId="{F0C4A51B-ADF0-47DB-AD9F-BEFBC9AD2EC7}" dt="2020-11-06T15:12:13.940" v="5094" actId="14"/>
          <ac:spMkLst>
            <pc:docMk/>
            <pc:sldMk cId="338574804" sldId="297"/>
            <ac:spMk id="3" creationId="{44AC7979-8071-4AD7-8723-EA74E95D9524}"/>
          </ac:spMkLst>
        </pc:spChg>
      </pc:sldChg>
      <pc:sldChg chg="addSp modSp new mod">
        <pc:chgData name="Kang Wallter" userId="d5c269cbe9dbe8bc" providerId="LiveId" clId="{F0C4A51B-ADF0-47DB-AD9F-BEFBC9AD2EC7}" dt="2020-11-06T15:17:09.622" v="5663" actId="13822"/>
        <pc:sldMkLst>
          <pc:docMk/>
          <pc:sldMk cId="2729171725" sldId="298"/>
        </pc:sldMkLst>
        <pc:spChg chg="mod">
          <ac:chgData name="Kang Wallter" userId="d5c269cbe9dbe8bc" providerId="LiveId" clId="{F0C4A51B-ADF0-47DB-AD9F-BEFBC9AD2EC7}" dt="2020-11-06T15:15:22.099" v="5549" actId="20577"/>
          <ac:spMkLst>
            <pc:docMk/>
            <pc:sldMk cId="2729171725" sldId="298"/>
            <ac:spMk id="2" creationId="{186EDBF4-4EDC-4D6E-9763-9613B9C53795}"/>
          </ac:spMkLst>
        </pc:spChg>
        <pc:spChg chg="mod">
          <ac:chgData name="Kang Wallter" userId="d5c269cbe9dbe8bc" providerId="LiveId" clId="{F0C4A51B-ADF0-47DB-AD9F-BEFBC9AD2EC7}" dt="2020-11-06T15:16:45.541" v="5657"/>
          <ac:spMkLst>
            <pc:docMk/>
            <pc:sldMk cId="2729171725" sldId="298"/>
            <ac:spMk id="3" creationId="{E0A7DC76-C4E8-444B-85C0-70B959954B1E}"/>
          </ac:spMkLst>
        </pc:spChg>
        <pc:spChg chg="add mod">
          <ac:chgData name="Kang Wallter" userId="d5c269cbe9dbe8bc" providerId="LiveId" clId="{F0C4A51B-ADF0-47DB-AD9F-BEFBC9AD2EC7}" dt="2020-11-06T15:13:54.528" v="5279" actId="1076"/>
          <ac:spMkLst>
            <pc:docMk/>
            <pc:sldMk cId="2729171725" sldId="298"/>
            <ac:spMk id="5" creationId="{19167596-313F-461D-8AFB-9CB3A07AFA88}"/>
          </ac:spMkLst>
        </pc:spChg>
        <pc:spChg chg="add mod">
          <ac:chgData name="Kang Wallter" userId="d5c269cbe9dbe8bc" providerId="LiveId" clId="{F0C4A51B-ADF0-47DB-AD9F-BEFBC9AD2EC7}" dt="2020-11-06T15:14:36.691" v="5370" actId="13822"/>
          <ac:spMkLst>
            <pc:docMk/>
            <pc:sldMk cId="2729171725" sldId="298"/>
            <ac:spMk id="7" creationId="{974590A6-F740-4A4A-BC8E-86FB6A6ADCF2}"/>
          </ac:spMkLst>
        </pc:spChg>
        <pc:spChg chg="add mod">
          <ac:chgData name="Kang Wallter" userId="d5c269cbe9dbe8bc" providerId="LiveId" clId="{F0C4A51B-ADF0-47DB-AD9F-BEFBC9AD2EC7}" dt="2020-11-06T15:15:56.894" v="5559" actId="1076"/>
          <ac:spMkLst>
            <pc:docMk/>
            <pc:sldMk cId="2729171725" sldId="298"/>
            <ac:spMk id="9" creationId="{92B2FE44-F73B-4E1F-A211-B53C27D95042}"/>
          </ac:spMkLst>
        </pc:spChg>
        <pc:spChg chg="add mod">
          <ac:chgData name="Kang Wallter" userId="d5c269cbe9dbe8bc" providerId="LiveId" clId="{F0C4A51B-ADF0-47DB-AD9F-BEFBC9AD2EC7}" dt="2020-11-06T15:17:09.622" v="5663" actId="13822"/>
          <ac:spMkLst>
            <pc:docMk/>
            <pc:sldMk cId="2729171725" sldId="298"/>
            <ac:spMk id="11" creationId="{BF1FCD8D-989B-4DDD-87C9-D0DD54975B48}"/>
          </ac:spMkLst>
        </pc:spChg>
      </pc:sldChg>
      <pc:sldChg chg="addSp delSp modSp new mod">
        <pc:chgData name="Kang Wallter" userId="d5c269cbe9dbe8bc" providerId="LiveId" clId="{F0C4A51B-ADF0-47DB-AD9F-BEFBC9AD2EC7}" dt="2020-11-06T15:18:48.874" v="5683" actId="1076"/>
        <pc:sldMkLst>
          <pc:docMk/>
          <pc:sldMk cId="1362597032" sldId="299"/>
        </pc:sldMkLst>
        <pc:spChg chg="del">
          <ac:chgData name="Kang Wallter" userId="d5c269cbe9dbe8bc" providerId="LiveId" clId="{F0C4A51B-ADF0-47DB-AD9F-BEFBC9AD2EC7}" dt="2020-11-06T15:17:15.634" v="5664" actId="478"/>
          <ac:spMkLst>
            <pc:docMk/>
            <pc:sldMk cId="1362597032" sldId="299"/>
            <ac:spMk id="2" creationId="{A8887455-A88F-437A-9A79-168370081EDB}"/>
          </ac:spMkLst>
        </pc:spChg>
        <pc:spChg chg="del">
          <ac:chgData name="Kang Wallter" userId="d5c269cbe9dbe8bc" providerId="LiveId" clId="{F0C4A51B-ADF0-47DB-AD9F-BEFBC9AD2EC7}" dt="2020-11-06T15:17:15.634" v="5664" actId="478"/>
          <ac:spMkLst>
            <pc:docMk/>
            <pc:sldMk cId="1362597032" sldId="299"/>
            <ac:spMk id="3" creationId="{1BF2175C-4F78-463F-8A2A-02869213A58B}"/>
          </ac:spMkLst>
        </pc:spChg>
        <pc:spChg chg="add mod">
          <ac:chgData name="Kang Wallter" userId="d5c269cbe9dbe8bc" providerId="LiveId" clId="{F0C4A51B-ADF0-47DB-AD9F-BEFBC9AD2EC7}" dt="2020-11-06T15:18:48.874" v="5683" actId="1076"/>
          <ac:spMkLst>
            <pc:docMk/>
            <pc:sldMk cId="1362597032" sldId="299"/>
            <ac:spMk id="5" creationId="{47F3E511-3EBA-497B-A05D-01A65EA91203}"/>
          </ac:spMkLst>
        </pc:spChg>
        <pc:spChg chg="add mod">
          <ac:chgData name="Kang Wallter" userId="d5c269cbe9dbe8bc" providerId="LiveId" clId="{F0C4A51B-ADF0-47DB-AD9F-BEFBC9AD2EC7}" dt="2020-11-06T15:18:45.154" v="5682" actId="1076"/>
          <ac:spMkLst>
            <pc:docMk/>
            <pc:sldMk cId="1362597032" sldId="299"/>
            <ac:spMk id="7" creationId="{CD734FEA-C4A8-4D43-A95A-B82247486F08}"/>
          </ac:spMkLst>
        </pc:spChg>
      </pc:sldChg>
      <pc:sldChg chg="addSp delSp modSp new mod">
        <pc:chgData name="Kang Wallter" userId="d5c269cbe9dbe8bc" providerId="LiveId" clId="{F0C4A51B-ADF0-47DB-AD9F-BEFBC9AD2EC7}" dt="2020-11-06T15:21:25.643" v="5757" actId="1076"/>
        <pc:sldMkLst>
          <pc:docMk/>
          <pc:sldMk cId="487565454" sldId="300"/>
        </pc:sldMkLst>
        <pc:spChg chg="mod">
          <ac:chgData name="Kang Wallter" userId="d5c269cbe9dbe8bc" providerId="LiveId" clId="{F0C4A51B-ADF0-47DB-AD9F-BEFBC9AD2EC7}" dt="2020-11-06T15:19:18.039" v="5734" actId="20577"/>
          <ac:spMkLst>
            <pc:docMk/>
            <pc:sldMk cId="487565454" sldId="300"/>
            <ac:spMk id="2" creationId="{9269BE21-F96B-428E-AAA1-5F65300FAB32}"/>
          </ac:spMkLst>
        </pc:spChg>
        <pc:spChg chg="del">
          <ac:chgData name="Kang Wallter" userId="d5c269cbe9dbe8bc" providerId="LiveId" clId="{F0C4A51B-ADF0-47DB-AD9F-BEFBC9AD2EC7}" dt="2020-11-06T15:19:34.163" v="5736" actId="478"/>
          <ac:spMkLst>
            <pc:docMk/>
            <pc:sldMk cId="487565454" sldId="300"/>
            <ac:spMk id="3" creationId="{ED74F571-A48D-40C0-BE90-70D141F122E6}"/>
          </ac:spMkLst>
        </pc:spChg>
        <pc:spChg chg="add mod">
          <ac:chgData name="Kang Wallter" userId="d5c269cbe9dbe8bc" providerId="LiveId" clId="{F0C4A51B-ADF0-47DB-AD9F-BEFBC9AD2EC7}" dt="2020-11-06T15:20:04.363" v="5741" actId="1076"/>
          <ac:spMkLst>
            <pc:docMk/>
            <pc:sldMk cId="487565454" sldId="300"/>
            <ac:spMk id="5" creationId="{7EC447BE-DC8D-4BC0-AA25-0A4E3DB720E0}"/>
          </ac:spMkLst>
        </pc:spChg>
        <pc:spChg chg="add mod">
          <ac:chgData name="Kang Wallter" userId="d5c269cbe9dbe8bc" providerId="LiveId" clId="{F0C4A51B-ADF0-47DB-AD9F-BEFBC9AD2EC7}" dt="2020-11-06T15:20:28.965" v="5747" actId="255"/>
          <ac:spMkLst>
            <pc:docMk/>
            <pc:sldMk cId="487565454" sldId="300"/>
            <ac:spMk id="7" creationId="{6D6D89DA-DC8C-4B07-A34C-9FA0DDA65D83}"/>
          </ac:spMkLst>
        </pc:spChg>
        <pc:picChg chg="add mod">
          <ac:chgData name="Kang Wallter" userId="d5c269cbe9dbe8bc" providerId="LiveId" clId="{F0C4A51B-ADF0-47DB-AD9F-BEFBC9AD2EC7}" dt="2020-11-06T15:21:25.643" v="5757" actId="1076"/>
          <ac:picMkLst>
            <pc:docMk/>
            <pc:sldMk cId="487565454" sldId="300"/>
            <ac:picMk id="8" creationId="{30A3E14E-615A-477B-B14B-55A3C9A101B7}"/>
          </ac:picMkLst>
        </pc:picChg>
      </pc:sldChg>
      <pc:sldChg chg="addSp delSp modSp new mod">
        <pc:chgData name="Kang Wallter" userId="d5c269cbe9dbe8bc" providerId="LiveId" clId="{F0C4A51B-ADF0-47DB-AD9F-BEFBC9AD2EC7}" dt="2020-11-06T15:22:46.629" v="5766" actId="14100"/>
        <pc:sldMkLst>
          <pc:docMk/>
          <pc:sldMk cId="2728119502" sldId="301"/>
        </pc:sldMkLst>
        <pc:spChg chg="del">
          <ac:chgData name="Kang Wallter" userId="d5c269cbe9dbe8bc" providerId="LiveId" clId="{F0C4A51B-ADF0-47DB-AD9F-BEFBC9AD2EC7}" dt="2020-11-06T15:20:54.998" v="5749" actId="478"/>
          <ac:spMkLst>
            <pc:docMk/>
            <pc:sldMk cId="2728119502" sldId="301"/>
            <ac:spMk id="2" creationId="{28AE0753-54DA-4B44-8959-6C8D19EF67A6}"/>
          </ac:spMkLst>
        </pc:spChg>
        <pc:spChg chg="del">
          <ac:chgData name="Kang Wallter" userId="d5c269cbe9dbe8bc" providerId="LiveId" clId="{F0C4A51B-ADF0-47DB-AD9F-BEFBC9AD2EC7}" dt="2020-11-06T15:20:54.998" v="5749" actId="478"/>
          <ac:spMkLst>
            <pc:docMk/>
            <pc:sldMk cId="2728119502" sldId="301"/>
            <ac:spMk id="3" creationId="{93F5708F-6020-462B-92D4-5A411F4E6924}"/>
          </ac:spMkLst>
        </pc:spChg>
        <pc:spChg chg="add mod">
          <ac:chgData name="Kang Wallter" userId="d5c269cbe9dbe8bc" providerId="LiveId" clId="{F0C4A51B-ADF0-47DB-AD9F-BEFBC9AD2EC7}" dt="2020-11-06T15:22:32.017" v="5761" actId="255"/>
          <ac:spMkLst>
            <pc:docMk/>
            <pc:sldMk cId="2728119502" sldId="301"/>
            <ac:spMk id="5" creationId="{DBFE85FD-75C6-474A-AF6D-AD4561D94279}"/>
          </ac:spMkLst>
        </pc:spChg>
        <pc:picChg chg="add mod">
          <ac:chgData name="Kang Wallter" userId="d5c269cbe9dbe8bc" providerId="LiveId" clId="{F0C4A51B-ADF0-47DB-AD9F-BEFBC9AD2EC7}" dt="2020-11-06T15:22:34.532" v="5763" actId="1076"/>
          <ac:picMkLst>
            <pc:docMk/>
            <pc:sldMk cId="2728119502" sldId="301"/>
            <ac:picMk id="6" creationId="{8EB49B3C-C95F-4BD5-9B12-A61D41163975}"/>
          </ac:picMkLst>
        </pc:picChg>
        <pc:picChg chg="add mod">
          <ac:chgData name="Kang Wallter" userId="d5c269cbe9dbe8bc" providerId="LiveId" clId="{F0C4A51B-ADF0-47DB-AD9F-BEFBC9AD2EC7}" dt="2020-11-06T15:22:46.629" v="5766" actId="14100"/>
          <ac:picMkLst>
            <pc:docMk/>
            <pc:sldMk cId="2728119502" sldId="301"/>
            <ac:picMk id="7" creationId="{CAE7FBEE-39EB-46FA-81D4-C3AAD45C6F4A}"/>
          </ac:picMkLst>
        </pc:picChg>
      </pc:sldChg>
      <pc:sldChg chg="addSp delSp modSp new mod">
        <pc:chgData name="Kang Wallter" userId="d5c269cbe9dbe8bc" providerId="LiveId" clId="{F0C4A51B-ADF0-47DB-AD9F-BEFBC9AD2EC7}" dt="2020-11-06T16:27:11.958" v="6246" actId="1076"/>
        <pc:sldMkLst>
          <pc:docMk/>
          <pc:sldMk cId="964895379" sldId="302"/>
        </pc:sldMkLst>
        <pc:spChg chg="mod">
          <ac:chgData name="Kang Wallter" userId="d5c269cbe9dbe8bc" providerId="LiveId" clId="{F0C4A51B-ADF0-47DB-AD9F-BEFBC9AD2EC7}" dt="2020-11-06T15:23:06.916" v="5830" actId="20577"/>
          <ac:spMkLst>
            <pc:docMk/>
            <pc:sldMk cId="964895379" sldId="302"/>
            <ac:spMk id="2" creationId="{9B90D227-A5DE-40E3-BEC8-EB0157275169}"/>
          </ac:spMkLst>
        </pc:spChg>
        <pc:spChg chg="del">
          <ac:chgData name="Kang Wallter" userId="d5c269cbe9dbe8bc" providerId="LiveId" clId="{F0C4A51B-ADF0-47DB-AD9F-BEFBC9AD2EC7}" dt="2020-11-06T15:23:10.565" v="5831" actId="478"/>
          <ac:spMkLst>
            <pc:docMk/>
            <pc:sldMk cId="964895379" sldId="302"/>
            <ac:spMk id="3" creationId="{1BAA17C0-D0ED-4E56-8317-9302236B781F}"/>
          </ac:spMkLst>
        </pc:spChg>
        <pc:spChg chg="add mod">
          <ac:chgData name="Kang Wallter" userId="d5c269cbe9dbe8bc" providerId="LiveId" clId="{F0C4A51B-ADF0-47DB-AD9F-BEFBC9AD2EC7}" dt="2020-11-06T16:25:07.918" v="6064" actId="1076"/>
          <ac:spMkLst>
            <pc:docMk/>
            <pc:sldMk cId="964895379" sldId="302"/>
            <ac:spMk id="5" creationId="{0CFE3E70-4CEE-41B4-900D-5D2DF1B6432F}"/>
          </ac:spMkLst>
        </pc:spChg>
        <pc:spChg chg="add mod">
          <ac:chgData name="Kang Wallter" userId="d5c269cbe9dbe8bc" providerId="LiveId" clId="{F0C4A51B-ADF0-47DB-AD9F-BEFBC9AD2EC7}" dt="2020-11-06T16:25:46.928" v="6237" actId="20577"/>
          <ac:spMkLst>
            <pc:docMk/>
            <pc:sldMk cId="964895379" sldId="302"/>
            <ac:spMk id="6" creationId="{056B7812-9781-4E62-ADAC-4FDC06018432}"/>
          </ac:spMkLst>
        </pc:spChg>
        <pc:picChg chg="add mod">
          <ac:chgData name="Kang Wallter" userId="d5c269cbe9dbe8bc" providerId="LiveId" clId="{F0C4A51B-ADF0-47DB-AD9F-BEFBC9AD2EC7}" dt="2020-11-06T16:27:11.958" v="6246" actId="1076"/>
          <ac:picMkLst>
            <pc:docMk/>
            <pc:sldMk cId="964895379" sldId="302"/>
            <ac:picMk id="8" creationId="{0E6F5EA8-A42B-4091-B334-3FB23279E5C0}"/>
          </ac:picMkLst>
        </pc:picChg>
      </pc:sldChg>
      <pc:sldChg chg="addSp delSp modSp new del mod">
        <pc:chgData name="Kang Wallter" userId="d5c269cbe9dbe8bc" providerId="LiveId" clId="{F0C4A51B-ADF0-47DB-AD9F-BEFBC9AD2EC7}" dt="2020-11-06T17:01:11.191" v="7833" actId="47"/>
        <pc:sldMkLst>
          <pc:docMk/>
          <pc:sldMk cId="958492348" sldId="303"/>
        </pc:sldMkLst>
        <pc:spChg chg="del">
          <ac:chgData name="Kang Wallter" userId="d5c269cbe9dbe8bc" providerId="LiveId" clId="{F0C4A51B-ADF0-47DB-AD9F-BEFBC9AD2EC7}" dt="2020-11-06T16:26:05.578" v="6239" actId="478"/>
          <ac:spMkLst>
            <pc:docMk/>
            <pc:sldMk cId="958492348" sldId="303"/>
            <ac:spMk id="2" creationId="{87C45138-C0D4-4BD9-AB36-76456C27E38A}"/>
          </ac:spMkLst>
        </pc:spChg>
        <pc:spChg chg="del">
          <ac:chgData name="Kang Wallter" userId="d5c269cbe9dbe8bc" providerId="LiveId" clId="{F0C4A51B-ADF0-47DB-AD9F-BEFBC9AD2EC7}" dt="2020-11-06T16:26:05.578" v="6239" actId="478"/>
          <ac:spMkLst>
            <pc:docMk/>
            <pc:sldMk cId="958492348" sldId="303"/>
            <ac:spMk id="3" creationId="{738B5368-E215-4B87-8ACE-086C863377F4}"/>
          </ac:spMkLst>
        </pc:spChg>
        <pc:picChg chg="add del mod">
          <ac:chgData name="Kang Wallter" userId="d5c269cbe9dbe8bc" providerId="LiveId" clId="{F0C4A51B-ADF0-47DB-AD9F-BEFBC9AD2EC7}" dt="2020-11-06T16:27:06.288" v="6242" actId="21"/>
          <ac:picMkLst>
            <pc:docMk/>
            <pc:sldMk cId="958492348" sldId="303"/>
            <ac:picMk id="4" creationId="{3EE6949C-F057-42E4-B5FD-775A43E3570B}"/>
          </ac:picMkLst>
        </pc:picChg>
      </pc:sldChg>
      <pc:sldChg chg="addSp modSp new mod">
        <pc:chgData name="Kang Wallter" userId="d5c269cbe9dbe8bc" providerId="LiveId" clId="{F0C4A51B-ADF0-47DB-AD9F-BEFBC9AD2EC7}" dt="2020-11-06T16:39:22.058" v="6674" actId="20577"/>
        <pc:sldMkLst>
          <pc:docMk/>
          <pc:sldMk cId="3778611183" sldId="304"/>
        </pc:sldMkLst>
        <pc:spChg chg="mod">
          <ac:chgData name="Kang Wallter" userId="d5c269cbe9dbe8bc" providerId="LiveId" clId="{F0C4A51B-ADF0-47DB-AD9F-BEFBC9AD2EC7}" dt="2020-11-06T16:39:22.058" v="6674" actId="20577"/>
          <ac:spMkLst>
            <pc:docMk/>
            <pc:sldMk cId="3778611183" sldId="304"/>
            <ac:spMk id="2" creationId="{CEB8F023-AE65-4907-8BAB-0C33519D04CF}"/>
          </ac:spMkLst>
        </pc:spChg>
        <pc:spChg chg="mod">
          <ac:chgData name="Kang Wallter" userId="d5c269cbe9dbe8bc" providerId="LiveId" clId="{F0C4A51B-ADF0-47DB-AD9F-BEFBC9AD2EC7}" dt="2020-11-06T16:34:04.758" v="6615" actId="1076"/>
          <ac:spMkLst>
            <pc:docMk/>
            <pc:sldMk cId="3778611183" sldId="304"/>
            <ac:spMk id="3" creationId="{AFA5BB9B-BA59-47E0-83A7-1E0F820FEC1A}"/>
          </ac:spMkLst>
        </pc:spChg>
        <pc:spChg chg="add mod">
          <ac:chgData name="Kang Wallter" userId="d5c269cbe9dbe8bc" providerId="LiveId" clId="{F0C4A51B-ADF0-47DB-AD9F-BEFBC9AD2EC7}" dt="2020-11-06T16:34:07.198" v="6616" actId="1076"/>
          <ac:spMkLst>
            <pc:docMk/>
            <pc:sldMk cId="3778611183" sldId="304"/>
            <ac:spMk id="5" creationId="{4018B574-3AFF-4897-A139-249B1F77ABD7}"/>
          </ac:spMkLst>
        </pc:spChg>
      </pc:sldChg>
      <pc:sldChg chg="addSp delSp modSp new mod">
        <pc:chgData name="Kang Wallter" userId="d5c269cbe9dbe8bc" providerId="LiveId" clId="{F0C4A51B-ADF0-47DB-AD9F-BEFBC9AD2EC7}" dt="2020-11-06T16:43:27.217" v="7136" actId="1076"/>
        <pc:sldMkLst>
          <pc:docMk/>
          <pc:sldMk cId="3781418649" sldId="305"/>
        </pc:sldMkLst>
        <pc:spChg chg="mod">
          <ac:chgData name="Kang Wallter" userId="d5c269cbe9dbe8bc" providerId="LiveId" clId="{F0C4A51B-ADF0-47DB-AD9F-BEFBC9AD2EC7}" dt="2020-11-06T16:39:13.025" v="6660" actId="20577"/>
          <ac:spMkLst>
            <pc:docMk/>
            <pc:sldMk cId="3781418649" sldId="305"/>
            <ac:spMk id="2" creationId="{CC31B499-EFE2-4D7E-91E0-D9393F4B6680}"/>
          </ac:spMkLst>
        </pc:spChg>
        <pc:spChg chg="mod">
          <ac:chgData name="Kang Wallter" userId="d5c269cbe9dbe8bc" providerId="LiveId" clId="{F0C4A51B-ADF0-47DB-AD9F-BEFBC9AD2EC7}" dt="2020-11-06T16:42:53.999" v="7134" actId="5793"/>
          <ac:spMkLst>
            <pc:docMk/>
            <pc:sldMk cId="3781418649" sldId="305"/>
            <ac:spMk id="3" creationId="{02663994-AD5A-4B5D-8FD7-01970D867865}"/>
          </ac:spMkLst>
        </pc:spChg>
        <pc:spChg chg="add del mod">
          <ac:chgData name="Kang Wallter" userId="d5c269cbe9dbe8bc" providerId="LiveId" clId="{F0C4A51B-ADF0-47DB-AD9F-BEFBC9AD2EC7}" dt="2020-11-06T16:41:50.017" v="7017" actId="478"/>
          <ac:spMkLst>
            <pc:docMk/>
            <pc:sldMk cId="3781418649" sldId="305"/>
            <ac:spMk id="5" creationId="{8DEDBCF5-A50B-4508-9F01-6A5A4C858BF0}"/>
          </ac:spMkLst>
        </pc:spChg>
        <pc:picChg chg="add mod">
          <ac:chgData name="Kang Wallter" userId="d5c269cbe9dbe8bc" providerId="LiveId" clId="{F0C4A51B-ADF0-47DB-AD9F-BEFBC9AD2EC7}" dt="2020-11-06T16:43:27.217" v="7136" actId="1076"/>
          <ac:picMkLst>
            <pc:docMk/>
            <pc:sldMk cId="3781418649" sldId="305"/>
            <ac:picMk id="6" creationId="{4C6871F8-24DD-4CD5-B46D-339472C438D6}"/>
          </ac:picMkLst>
        </pc:picChg>
      </pc:sldChg>
      <pc:sldChg chg="modSp new mod">
        <pc:chgData name="Kang Wallter" userId="d5c269cbe9dbe8bc" providerId="LiveId" clId="{F0C4A51B-ADF0-47DB-AD9F-BEFBC9AD2EC7}" dt="2020-11-06T17:01:39.192" v="7988" actId="20577"/>
        <pc:sldMkLst>
          <pc:docMk/>
          <pc:sldMk cId="3914916134" sldId="306"/>
        </pc:sldMkLst>
        <pc:spChg chg="mod">
          <ac:chgData name="Kang Wallter" userId="d5c269cbe9dbe8bc" providerId="LiveId" clId="{F0C4A51B-ADF0-47DB-AD9F-BEFBC9AD2EC7}" dt="2020-11-06T16:45:35.917" v="7152" actId="20577"/>
          <ac:spMkLst>
            <pc:docMk/>
            <pc:sldMk cId="3914916134" sldId="306"/>
            <ac:spMk id="2" creationId="{CAE5C3E8-A294-4DCF-B06D-E7B6431E0271}"/>
          </ac:spMkLst>
        </pc:spChg>
        <pc:spChg chg="mod">
          <ac:chgData name="Kang Wallter" userId="d5c269cbe9dbe8bc" providerId="LiveId" clId="{F0C4A51B-ADF0-47DB-AD9F-BEFBC9AD2EC7}" dt="2020-11-06T17:01:39.192" v="7988" actId="20577"/>
          <ac:spMkLst>
            <pc:docMk/>
            <pc:sldMk cId="3914916134" sldId="306"/>
            <ac:spMk id="3" creationId="{F8A9A11A-BFFF-4246-9BA3-2A3C869BF7D5}"/>
          </ac:spMkLst>
        </pc:spChg>
      </pc:sldChg>
      <pc:sldChg chg="addSp delSp modSp new mod">
        <pc:chgData name="Kang Wallter" userId="d5c269cbe9dbe8bc" providerId="LiveId" clId="{F0C4A51B-ADF0-47DB-AD9F-BEFBC9AD2EC7}" dt="2020-11-06T16:57:00.785" v="7830" actId="1076"/>
        <pc:sldMkLst>
          <pc:docMk/>
          <pc:sldMk cId="4212602298" sldId="307"/>
        </pc:sldMkLst>
        <pc:spChg chg="del">
          <ac:chgData name="Kang Wallter" userId="d5c269cbe9dbe8bc" providerId="LiveId" clId="{F0C4A51B-ADF0-47DB-AD9F-BEFBC9AD2EC7}" dt="2020-11-06T16:55:12.094" v="7805" actId="478"/>
          <ac:spMkLst>
            <pc:docMk/>
            <pc:sldMk cId="4212602298" sldId="307"/>
            <ac:spMk id="2" creationId="{0EA4B72A-E2B4-4D55-BA89-50985F725E6D}"/>
          </ac:spMkLst>
        </pc:spChg>
        <pc:spChg chg="del">
          <ac:chgData name="Kang Wallter" userId="d5c269cbe9dbe8bc" providerId="LiveId" clId="{F0C4A51B-ADF0-47DB-AD9F-BEFBC9AD2EC7}" dt="2020-11-06T16:55:12.094" v="7805" actId="478"/>
          <ac:spMkLst>
            <pc:docMk/>
            <pc:sldMk cId="4212602298" sldId="307"/>
            <ac:spMk id="3" creationId="{BFFBE366-CDEC-4920-96E3-12DD272229D1}"/>
          </ac:spMkLst>
        </pc:spChg>
        <pc:spChg chg="add mod">
          <ac:chgData name="Kang Wallter" userId="d5c269cbe9dbe8bc" providerId="LiveId" clId="{F0C4A51B-ADF0-47DB-AD9F-BEFBC9AD2EC7}" dt="2020-11-06T16:57:00.785" v="7830" actId="1076"/>
          <ac:spMkLst>
            <pc:docMk/>
            <pc:sldMk cId="4212602298" sldId="307"/>
            <ac:spMk id="5" creationId="{E6F1A327-173D-4858-A5DA-3C03F4F3E8C9}"/>
          </ac:spMkLst>
        </pc:spChg>
        <pc:spChg chg="add mod">
          <ac:chgData name="Kang Wallter" userId="d5c269cbe9dbe8bc" providerId="LiveId" clId="{F0C4A51B-ADF0-47DB-AD9F-BEFBC9AD2EC7}" dt="2020-11-06T16:56:48.672" v="7824" actId="1076"/>
          <ac:spMkLst>
            <pc:docMk/>
            <pc:sldMk cId="4212602298" sldId="307"/>
            <ac:spMk id="7" creationId="{6532D782-5CEF-415B-A537-0923FB72BBDF}"/>
          </ac:spMkLst>
        </pc:spChg>
      </pc:sldChg>
      <pc:sldChg chg="new del">
        <pc:chgData name="Kang Wallter" userId="d5c269cbe9dbe8bc" providerId="LiveId" clId="{F0C4A51B-ADF0-47DB-AD9F-BEFBC9AD2EC7}" dt="2020-11-06T17:01:09.285" v="7832" actId="47"/>
        <pc:sldMkLst>
          <pc:docMk/>
          <pc:sldMk cId="436141635" sldId="308"/>
        </pc:sldMkLst>
      </pc:sldChg>
    </pc:docChg>
  </pc:docChgLst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2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74D7CD-8741-45BD-8CBF-1DDAA6092DE5}"/>
              </a:ext>
            </a:extLst>
          </p:cNvPr>
          <p:cNvSpPr txBox="1"/>
          <p:nvPr/>
        </p:nvSpPr>
        <p:spPr>
          <a:xfrm>
            <a:off x="92279" y="85417"/>
            <a:ext cx="6858000" cy="29626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build.gradle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파일 일부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dependencies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implementation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'org.springframework.boot:spring-boot-starter-data-jpa'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implementation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'org.springframework.boot:spring-boot-starter-thymeleaf'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implementation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'org.springframework.boot:spring-boot-starter-web'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compileOnly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'org.projectlombok:lombok'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developmentOnly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'org.springframework.boot:spring-boot-devtools'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annotationProcessor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'org.projectlombok:lombok'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providedRuntime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'org.springframework.boot:spring-boot-starter-tomcat'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testImplementation(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'org.springframework.boot:spring-boot-starter-test'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exclude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'org.junit.vintage'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'junit-vintage-engine'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compile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'org.mariadb.jdbc'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'mariadb-java-client'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compile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'org.thymeleaf.extras'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'thymeleaf-extras-java8time'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B2897-E72F-4FA4-8ED4-96B7F457C804}"/>
              </a:ext>
            </a:extLst>
          </p:cNvPr>
          <p:cNvSpPr txBox="1"/>
          <p:nvPr/>
        </p:nvSpPr>
        <p:spPr>
          <a:xfrm>
            <a:off x="92279" y="3219275"/>
            <a:ext cx="5624818" cy="31549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application.properties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spring.datasource.driver-class-name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mariadb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Driver</a:t>
            </a:r>
            <a:b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spring.datasource.url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jdbc:mariadb://localhost:3306/bootex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spring.datasource.username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bootuser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spring.datasource.password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bootuser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spring.jpa.hibernate.ddl-auto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update</a:t>
            </a:r>
            <a:b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spring.jpa.properties.hibernate.format_sql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spring.jpa.show-sql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spring.thymeleaf.cache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01BE1-05A5-48B5-9586-FBF38C73D792}"/>
              </a:ext>
            </a:extLst>
          </p:cNvPr>
          <p:cNvSpPr txBox="1"/>
          <p:nvPr/>
        </p:nvSpPr>
        <p:spPr>
          <a:xfrm>
            <a:off x="246686" y="2008262"/>
            <a:ext cx="6732165" cy="4304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GuestbookController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org.zerock.guestbook.controller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org.springframework.stereotype.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org.springframework.web.bind.annotation.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org.springframework.web.bind.annotation.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"/guestbook"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GuestbookController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"list............."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"/guestbook/list"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000">
                <a:effectLst/>
                <a:latin typeface="나눔명조"/>
                <a:cs typeface="나눔명조"/>
              </a:rPr>
              <a:t> </a:t>
            </a:r>
            <a:endParaRPr lang="ko-KR" altLang="ko-KR" sz="1000">
              <a:effectLst/>
              <a:latin typeface="나눔명조"/>
              <a:cs typeface="나눔명조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905636-1BF6-4ADE-B022-CBD0A9CE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</a:t>
            </a:r>
            <a:r>
              <a:rPr lang="en-US" altLang="ko-KR"/>
              <a:t>/</a:t>
            </a:r>
            <a:r>
              <a:rPr lang="ko-KR" altLang="en-US"/>
              <a:t>화면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DB5EE-44E9-440C-AFEC-42B74FC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레이아웃 적용 준비</a:t>
            </a:r>
            <a:endParaRPr lang="en-US" altLang="ko-KR"/>
          </a:p>
          <a:p>
            <a:r>
              <a:rPr lang="ko-KR" altLang="en-US"/>
              <a:t>컨트롤러 패키지와 컨트롤러 클래스 추가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3FA14-957D-4302-B90C-1E6ADD9447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1601" y="1039091"/>
            <a:ext cx="2879725" cy="2332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6201C-CDE7-46A2-9247-38A2655C09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8993" y="3657325"/>
            <a:ext cx="3302219" cy="152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155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98F8B-8C1D-4ADB-AEBF-3C43559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4.2 </a:t>
            </a:r>
            <a:r>
              <a:rPr lang="ko-KR" altLang="en-US"/>
              <a:t>자동으로 처리되는 날짜</a:t>
            </a:r>
            <a:r>
              <a:rPr lang="en-US" altLang="ko-KR"/>
              <a:t>/</a:t>
            </a:r>
            <a:r>
              <a:rPr lang="ko-KR" altLang="en-US"/>
              <a:t>시간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E2245-2C8A-437B-9E64-5A4814CF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엔티티의 등록시간과 수정 시간에 대한 설정을 위한 클래스를 구성</a:t>
            </a:r>
            <a:endParaRPr lang="en-US" altLang="ko-KR"/>
          </a:p>
          <a:p>
            <a:r>
              <a:rPr lang="en-US" altLang="ko-KR"/>
              <a:t>@EnableJpaAuditing </a:t>
            </a:r>
            <a:r>
              <a:rPr lang="ko-KR" altLang="en-US"/>
              <a:t>어노테이션 적용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78161-BBC6-4F2A-B2FD-E3F7E2D5A604}"/>
              </a:ext>
            </a:extLst>
          </p:cNvPr>
          <p:cNvSpPr txBox="1"/>
          <p:nvPr/>
        </p:nvSpPr>
        <p:spPr>
          <a:xfrm>
            <a:off x="880844" y="1873017"/>
            <a:ext cx="5482205" cy="509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BaseEntity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org.zerock.guestbook.entity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Getter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org.springframework.data.annotation.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CreatedDate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org.springframework.data.annotation.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LastModifiedDate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org.springframework.data.jpa.domain.support.AuditingEntityListener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javax.persistence.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javax.persistence.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EntityListeners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javax.persistence.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MappedSuperclass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java.time.LocalDateTime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@MappedSuperclass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@EntityListeners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(value = {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AuditingEntityListener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abstract class BaseEntity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@CreatedDate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@Column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(name = 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"regdate"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updatable =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LocalDateTime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@LastModifiedDate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@Column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(name =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"moddate"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LocalDateTime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modDate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FD1A-0B70-4D80-88F8-45C2179667E4}"/>
              </a:ext>
            </a:extLst>
          </p:cNvPr>
          <p:cNvSpPr txBox="1"/>
          <p:nvPr/>
        </p:nvSpPr>
        <p:spPr>
          <a:xfrm>
            <a:off x="4266098" y="4937805"/>
            <a:ext cx="4572000" cy="163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@SpringBootApplication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@EnableJpaAuditing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GuestbookApplication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args) 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SpringApplication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GuestbookApplication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args);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E893BE-BCFA-4E3C-ABE6-4D35A14D6FAB}"/>
              </a:ext>
            </a:extLst>
          </p:cNvPr>
          <p:cNvGrpSpPr/>
          <p:nvPr/>
        </p:nvGrpSpPr>
        <p:grpSpPr>
          <a:xfrm>
            <a:off x="2021213" y="122414"/>
            <a:ext cx="5352709" cy="2461395"/>
            <a:chOff x="2021214" y="122414"/>
            <a:chExt cx="5211394" cy="2851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C25E0C-1A0E-46B4-857D-73F4B46F1776}"/>
                </a:ext>
              </a:extLst>
            </p:cNvPr>
            <p:cNvSpPr txBox="1"/>
            <p:nvPr/>
          </p:nvSpPr>
          <p:spPr>
            <a:xfrm>
              <a:off x="2567600" y="122414"/>
              <a:ext cx="3790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/>
                <a:t>MyBatis </a:t>
              </a:r>
              <a:r>
                <a:rPr lang="ko-KR" altLang="en-US" u="sng"/>
                <a:t>를 이용했을 경우 </a:t>
              </a:r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3F04EAA-4406-414A-8268-4E994C737801}"/>
                </a:ext>
              </a:extLst>
            </p:cNvPr>
            <p:cNvSpPr/>
            <p:nvPr/>
          </p:nvSpPr>
          <p:spPr>
            <a:xfrm>
              <a:off x="5878414" y="1182864"/>
              <a:ext cx="1354194" cy="129229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Database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F1CFFA5-82EB-408F-AD6B-456D8E4DD284}"/>
                </a:ext>
              </a:extLst>
            </p:cNvPr>
            <p:cNvSpPr/>
            <p:nvPr/>
          </p:nvSpPr>
          <p:spPr>
            <a:xfrm>
              <a:off x="4816107" y="1294900"/>
              <a:ext cx="681948" cy="10170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</a:rPr>
                <a:t>JDBC</a:t>
              </a:r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0D22B56-0AE3-48AC-903D-0EBB67AE5894}"/>
                </a:ext>
              </a:extLst>
            </p:cNvPr>
            <p:cNvSpPr/>
            <p:nvPr/>
          </p:nvSpPr>
          <p:spPr>
            <a:xfrm>
              <a:off x="3820841" y="742061"/>
              <a:ext cx="1366923" cy="22323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</a:rPr>
                <a:t>MyBatis</a:t>
              </a:r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64CA018-C49E-4F75-BAEF-B45BB10DAEEC}"/>
                </a:ext>
              </a:extLst>
            </p:cNvPr>
            <p:cNvSpPr/>
            <p:nvPr/>
          </p:nvSpPr>
          <p:spPr>
            <a:xfrm>
              <a:off x="2670337" y="1320491"/>
              <a:ext cx="939775" cy="10170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</a:rPr>
                <a:t>DAO</a:t>
              </a:r>
            </a:p>
            <a:p>
              <a:pPr algn="ctr"/>
              <a:r>
                <a:rPr lang="ko-KR" altLang="en-US" sz="1400">
                  <a:solidFill>
                    <a:schemeClr val="accent1">
                      <a:lumMod val="75000"/>
                    </a:schemeClr>
                  </a:solidFill>
                </a:rPr>
                <a:t>혹은 </a:t>
              </a:r>
              <a:endParaRPr lang="en-US" altLang="ko-KR" sz="140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</a:rPr>
                <a:t>Mapper</a:t>
              </a:r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0012B6F5-26A5-44D3-AF22-E59142061E96}"/>
                </a:ext>
              </a:extLst>
            </p:cNvPr>
            <p:cNvSpPr/>
            <p:nvPr/>
          </p:nvSpPr>
          <p:spPr>
            <a:xfrm>
              <a:off x="2273040" y="1073367"/>
              <a:ext cx="3508310" cy="522515"/>
            </a:xfrm>
            <a:prstGeom prst="rightArrow">
              <a:avLst/>
            </a:prstGeom>
            <a:solidFill>
              <a:srgbClr val="FFC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4A811158-8664-45DB-88E3-7FBC70C1A175}"/>
                </a:ext>
              </a:extLst>
            </p:cNvPr>
            <p:cNvSpPr/>
            <p:nvPr/>
          </p:nvSpPr>
          <p:spPr>
            <a:xfrm rot="10800000">
              <a:off x="2273040" y="2120658"/>
              <a:ext cx="3508310" cy="522515"/>
            </a:xfrm>
            <a:prstGeom prst="rightArrow">
              <a:avLst/>
            </a:prstGeom>
            <a:solidFill>
              <a:srgbClr val="FFC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C2006B50-6203-44BA-A24F-694698532970}"/>
                </a:ext>
              </a:extLst>
            </p:cNvPr>
            <p:cNvSpPr/>
            <p:nvPr/>
          </p:nvSpPr>
          <p:spPr>
            <a:xfrm>
              <a:off x="2021214" y="1125742"/>
              <a:ext cx="468782" cy="430013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142CDDFB-27D9-4B53-B758-3FB9172693DD}"/>
                </a:ext>
              </a:extLst>
            </p:cNvPr>
            <p:cNvSpPr/>
            <p:nvPr/>
          </p:nvSpPr>
          <p:spPr>
            <a:xfrm>
              <a:off x="4114170" y="1125742"/>
              <a:ext cx="468782" cy="430013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3CBCF4D5-174E-4593-ADD6-93263E041F79}"/>
                </a:ext>
              </a:extLst>
            </p:cNvPr>
            <p:cNvSpPr/>
            <p:nvPr/>
          </p:nvSpPr>
          <p:spPr>
            <a:xfrm>
              <a:off x="3624974" y="2177503"/>
              <a:ext cx="468782" cy="430013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십이각형 23">
              <a:extLst>
                <a:ext uri="{FF2B5EF4-FFF2-40B4-BE49-F238E27FC236}">
                  <a16:creationId xmlns:a16="http://schemas.microsoft.com/office/drawing/2014/main" id="{0C22EEC8-0ABB-48A4-B63B-A5EA6D6EE09E}"/>
                </a:ext>
              </a:extLst>
            </p:cNvPr>
            <p:cNvSpPr/>
            <p:nvPr/>
          </p:nvSpPr>
          <p:spPr>
            <a:xfrm>
              <a:off x="2098980" y="796906"/>
              <a:ext cx="348117" cy="274078"/>
            </a:xfrm>
            <a:prstGeom prst="dodec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5" name="십이각형 24">
              <a:extLst>
                <a:ext uri="{FF2B5EF4-FFF2-40B4-BE49-F238E27FC236}">
                  <a16:creationId xmlns:a16="http://schemas.microsoft.com/office/drawing/2014/main" id="{EC384070-CD9B-4187-8345-2C7A289DADCA}"/>
                </a:ext>
              </a:extLst>
            </p:cNvPr>
            <p:cNvSpPr/>
            <p:nvPr/>
          </p:nvSpPr>
          <p:spPr>
            <a:xfrm>
              <a:off x="4168421" y="825477"/>
              <a:ext cx="348117" cy="274078"/>
            </a:xfrm>
            <a:prstGeom prst="dodec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6" name="십이각형 25">
              <a:extLst>
                <a:ext uri="{FF2B5EF4-FFF2-40B4-BE49-F238E27FC236}">
                  <a16:creationId xmlns:a16="http://schemas.microsoft.com/office/drawing/2014/main" id="{32455A13-B97E-447E-A0D1-62751D0FE894}"/>
                </a:ext>
              </a:extLst>
            </p:cNvPr>
            <p:cNvSpPr/>
            <p:nvPr/>
          </p:nvSpPr>
          <p:spPr>
            <a:xfrm>
              <a:off x="3319754" y="2562119"/>
              <a:ext cx="348117" cy="274078"/>
            </a:xfrm>
            <a:prstGeom prst="dodec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2E85CE-8111-48D3-96C9-1E968292E48D}"/>
              </a:ext>
            </a:extLst>
          </p:cNvPr>
          <p:cNvGrpSpPr/>
          <p:nvPr/>
        </p:nvGrpSpPr>
        <p:grpSpPr>
          <a:xfrm>
            <a:off x="1373444" y="3081522"/>
            <a:ext cx="6772265" cy="3506042"/>
            <a:chOff x="1107380" y="491529"/>
            <a:chExt cx="5947122" cy="501645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FA4B88-0DD4-4A85-90FE-A7313BCEB7B8}"/>
                </a:ext>
              </a:extLst>
            </p:cNvPr>
            <p:cNvSpPr txBox="1"/>
            <p:nvPr/>
          </p:nvSpPr>
          <p:spPr>
            <a:xfrm>
              <a:off x="1557556" y="491529"/>
              <a:ext cx="3790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/>
                <a:t>JPA</a:t>
              </a:r>
              <a:r>
                <a:rPr lang="ko-KR" altLang="en-US" u="sng"/>
                <a:t>를 이용하는 경우  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41469CC-A1B8-4D39-B034-8A0B81198471}"/>
                </a:ext>
              </a:extLst>
            </p:cNvPr>
            <p:cNvSpPr/>
            <p:nvPr/>
          </p:nvSpPr>
          <p:spPr>
            <a:xfrm>
              <a:off x="3452939" y="750850"/>
              <a:ext cx="3601563" cy="24282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Persistence Context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030150D-C3BC-4B89-B6ED-67E619FEE900}"/>
                </a:ext>
              </a:extLst>
            </p:cNvPr>
            <p:cNvSpPr/>
            <p:nvPr/>
          </p:nvSpPr>
          <p:spPr>
            <a:xfrm>
              <a:off x="2645169" y="1780330"/>
              <a:ext cx="1460942" cy="3693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</a:rPr>
                <a:t>EntityManager</a:t>
              </a:r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원통형 37">
              <a:extLst>
                <a:ext uri="{FF2B5EF4-FFF2-40B4-BE49-F238E27FC236}">
                  <a16:creationId xmlns:a16="http://schemas.microsoft.com/office/drawing/2014/main" id="{AB4F798D-8F30-4A90-8E2B-DE53ED154DBE}"/>
                </a:ext>
              </a:extLst>
            </p:cNvPr>
            <p:cNvSpPr/>
            <p:nvPr/>
          </p:nvSpPr>
          <p:spPr>
            <a:xfrm>
              <a:off x="4528659" y="4352543"/>
              <a:ext cx="1450120" cy="1155441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Database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0B458B1-8E4F-4E56-9CA0-66318959B1FC}"/>
                </a:ext>
              </a:extLst>
            </p:cNvPr>
            <p:cNvSpPr/>
            <p:nvPr/>
          </p:nvSpPr>
          <p:spPr>
            <a:xfrm>
              <a:off x="1107380" y="1551979"/>
              <a:ext cx="1230836" cy="10170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</a:rPr>
                <a:t>Repository</a:t>
              </a:r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9930C0BD-D5AC-4597-9C67-978A031ECAF4}"/>
                </a:ext>
              </a:extLst>
            </p:cNvPr>
            <p:cNvSpPr/>
            <p:nvPr/>
          </p:nvSpPr>
          <p:spPr>
            <a:xfrm>
              <a:off x="2090942" y="1287650"/>
              <a:ext cx="1972437" cy="522515"/>
            </a:xfrm>
            <a:prstGeom prst="rightArrow">
              <a:avLst/>
            </a:prstGeom>
            <a:solidFill>
              <a:srgbClr val="FFC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AEE99E85-01A9-412D-9BDA-49B3A771D257}"/>
                </a:ext>
              </a:extLst>
            </p:cNvPr>
            <p:cNvSpPr/>
            <p:nvPr/>
          </p:nvSpPr>
          <p:spPr>
            <a:xfrm rot="10800000">
              <a:off x="1957235" y="2210343"/>
              <a:ext cx="1972437" cy="522515"/>
            </a:xfrm>
            <a:prstGeom prst="rightArrow">
              <a:avLst/>
            </a:prstGeom>
            <a:solidFill>
              <a:srgbClr val="FFC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6E8852D-CEA5-4E6A-85DA-F8C6A5B3AC3F}"/>
                </a:ext>
              </a:extLst>
            </p:cNvPr>
            <p:cNvSpPr/>
            <p:nvPr/>
          </p:nvSpPr>
          <p:spPr>
            <a:xfrm>
              <a:off x="4460910" y="3012289"/>
              <a:ext cx="1585619" cy="4294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</a:rPr>
                <a:t>JDBC</a:t>
              </a:r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2E76E303-E580-48D7-8BC1-8346D1701439}"/>
                </a:ext>
              </a:extLst>
            </p:cNvPr>
            <p:cNvCxnSpPr>
              <a:stCxn id="42" idx="2"/>
            </p:cNvCxnSpPr>
            <p:nvPr/>
          </p:nvCxnSpPr>
          <p:spPr>
            <a:xfrm rot="5400000">
              <a:off x="4803623" y="3891805"/>
              <a:ext cx="900194" cy="1"/>
            </a:xfrm>
            <a:prstGeom prst="bentConnector3">
              <a:avLst/>
            </a:prstGeom>
            <a:ln w="73025">
              <a:solidFill>
                <a:schemeClr val="accent2">
                  <a:lumMod val="60000"/>
                  <a:lumOff val="4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정육면체 43">
              <a:extLst>
                <a:ext uri="{FF2B5EF4-FFF2-40B4-BE49-F238E27FC236}">
                  <a16:creationId xmlns:a16="http://schemas.microsoft.com/office/drawing/2014/main" id="{15AB9FE0-3030-45F9-AD75-0AF0CEB94343}"/>
                </a:ext>
              </a:extLst>
            </p:cNvPr>
            <p:cNvSpPr/>
            <p:nvPr/>
          </p:nvSpPr>
          <p:spPr>
            <a:xfrm>
              <a:off x="2241961" y="1320519"/>
              <a:ext cx="468782" cy="430013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FADAC296-967C-4EBB-88B9-0A1965AF7F03}"/>
                </a:ext>
              </a:extLst>
            </p:cNvPr>
            <p:cNvSpPr/>
            <p:nvPr/>
          </p:nvSpPr>
          <p:spPr>
            <a:xfrm>
              <a:off x="5045988" y="1350317"/>
              <a:ext cx="468782" cy="430013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ACF80D8F-A8C8-4D92-93BA-DFAE6C641666}"/>
                </a:ext>
              </a:extLst>
            </p:cNvPr>
            <p:cNvSpPr/>
            <p:nvPr/>
          </p:nvSpPr>
          <p:spPr>
            <a:xfrm>
              <a:off x="2984157" y="2302845"/>
              <a:ext cx="468782" cy="430013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십이각형 46">
              <a:extLst>
                <a:ext uri="{FF2B5EF4-FFF2-40B4-BE49-F238E27FC236}">
                  <a16:creationId xmlns:a16="http://schemas.microsoft.com/office/drawing/2014/main" id="{B78FC8DF-E3E7-4A1D-BCD7-EAEA7BE0FFD0}"/>
                </a:ext>
              </a:extLst>
            </p:cNvPr>
            <p:cNvSpPr/>
            <p:nvPr/>
          </p:nvSpPr>
          <p:spPr>
            <a:xfrm>
              <a:off x="2360754" y="1007919"/>
              <a:ext cx="348117" cy="274078"/>
            </a:xfrm>
            <a:prstGeom prst="dodec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48" name="십이각형 47">
              <a:extLst>
                <a:ext uri="{FF2B5EF4-FFF2-40B4-BE49-F238E27FC236}">
                  <a16:creationId xmlns:a16="http://schemas.microsoft.com/office/drawing/2014/main" id="{C2B36DBA-0EDE-43E9-A616-AD7DACE85264}"/>
                </a:ext>
              </a:extLst>
            </p:cNvPr>
            <p:cNvSpPr/>
            <p:nvPr/>
          </p:nvSpPr>
          <p:spPr>
            <a:xfrm>
              <a:off x="5106320" y="1057553"/>
              <a:ext cx="348117" cy="274078"/>
            </a:xfrm>
            <a:prstGeom prst="dodec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49" name="십이각형 48">
              <a:extLst>
                <a:ext uri="{FF2B5EF4-FFF2-40B4-BE49-F238E27FC236}">
                  <a16:creationId xmlns:a16="http://schemas.microsoft.com/office/drawing/2014/main" id="{E89FEBE4-F86F-4419-B8A4-FE21DCEC55BB}"/>
                </a:ext>
              </a:extLst>
            </p:cNvPr>
            <p:cNvSpPr/>
            <p:nvPr/>
          </p:nvSpPr>
          <p:spPr>
            <a:xfrm>
              <a:off x="2595337" y="2699892"/>
              <a:ext cx="348117" cy="274078"/>
            </a:xfrm>
            <a:prstGeom prst="dodec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94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E100E-1AE6-4C39-810C-B247E121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엔티티 클래스와 </a:t>
            </a:r>
            <a:r>
              <a:rPr lang="en-US" altLang="ko-KR"/>
              <a:t>Querydsl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62E83-83A6-405B-94AC-57D69EA9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다양한 상황에 맞게 동적으로 </a:t>
            </a:r>
            <a:r>
              <a:rPr lang="en-US" altLang="ko-KR"/>
              <a:t>JPQL</a:t>
            </a:r>
            <a:r>
              <a:rPr lang="ko-KR" altLang="en-US"/>
              <a:t>을 생성하는 방법 </a:t>
            </a:r>
            <a:endParaRPr lang="en-US" altLang="ko-KR"/>
          </a:p>
          <a:p>
            <a:r>
              <a:rPr lang="en-US" altLang="ko-KR"/>
              <a:t>JOOQ</a:t>
            </a:r>
            <a:r>
              <a:rPr lang="ko-KR" altLang="en-US"/>
              <a:t>나 </a:t>
            </a:r>
            <a:r>
              <a:rPr lang="en-US" altLang="ko-KR"/>
              <a:t>Querydsl</a:t>
            </a:r>
            <a:r>
              <a:rPr lang="ko-KR" altLang="en-US"/>
              <a:t>이 주로 사용</a:t>
            </a:r>
            <a:endParaRPr lang="en-US" altLang="ko-KR"/>
          </a:p>
          <a:p>
            <a:r>
              <a:rPr lang="en-US" altLang="ko-KR"/>
              <a:t>Querydsl</a:t>
            </a:r>
            <a:r>
              <a:rPr lang="ko-KR" altLang="en-US"/>
              <a:t>의 경우 별도의 </a:t>
            </a:r>
            <a:r>
              <a:rPr lang="en-US" altLang="ko-KR"/>
              <a:t>Q</a:t>
            </a:r>
            <a:r>
              <a:rPr lang="ko-KR" altLang="en-US"/>
              <a:t>도메인이라는 클래스를 생성</a:t>
            </a:r>
            <a:endParaRPr lang="en-US" altLang="ko-KR"/>
          </a:p>
          <a:p>
            <a:r>
              <a:rPr lang="ko-KR" altLang="en-US"/>
              <a:t>동적으로 쿼리를 작성할 때 </a:t>
            </a:r>
            <a:r>
              <a:rPr lang="en-US" altLang="ko-KR"/>
              <a:t>Q</a:t>
            </a:r>
            <a:r>
              <a:rPr lang="ko-KR" altLang="en-US"/>
              <a:t>도메인을 이용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4B11-552B-406F-9D1C-41C10F7CA5E6}"/>
              </a:ext>
            </a:extLst>
          </p:cNvPr>
          <p:cNvSpPr txBox="1"/>
          <p:nvPr/>
        </p:nvSpPr>
        <p:spPr>
          <a:xfrm>
            <a:off x="310392" y="2834002"/>
            <a:ext cx="6010712" cy="38874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@Entity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@Id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(strategy =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gno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(length =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nullable =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(length =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1500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nullable =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(length =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nullable =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2D458-10EA-416F-9E56-7141201B7C42}"/>
              </a:ext>
            </a:extLst>
          </p:cNvPr>
          <p:cNvSpPr txBox="1"/>
          <p:nvPr/>
        </p:nvSpPr>
        <p:spPr>
          <a:xfrm>
            <a:off x="4132797" y="3608028"/>
            <a:ext cx="4572000" cy="19543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create table guestbook (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gno bigint not null auto_increment,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moddate datetime(6),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regdate datetime(6),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content varchar(1500) not null,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title varchar(100) not null,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writer varchar(50) not null,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primary key (gno)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) engine=InnoDB 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0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D5252-C510-427F-86F5-B8F017C9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레퍼지토리 작성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51C10-D7CE-43FC-96A8-4EB6A11CBBB7}"/>
              </a:ext>
            </a:extLst>
          </p:cNvPr>
          <p:cNvSpPr txBox="1"/>
          <p:nvPr/>
        </p:nvSpPr>
        <p:spPr>
          <a:xfrm>
            <a:off x="142612" y="927494"/>
            <a:ext cx="8581937" cy="161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GuestbookRepository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인터페이스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org.zerock.guestbook.repository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org.zerock.guestbook.entity.Guestbook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GuestbookRepository extends JpaRepository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7A1D6C-C2DD-4D0C-838D-23D872195D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2472" y="1150700"/>
            <a:ext cx="2519680" cy="11696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427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627DD-CF11-4B95-9BAA-AF4EB9F7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동적 쿼리 처리를 위한 </a:t>
            </a:r>
            <a:r>
              <a:rPr lang="en-US" altLang="ko-KR"/>
              <a:t>querydsl </a:t>
            </a:r>
            <a:r>
              <a:rPr lang="ko-KR" altLang="en-US"/>
              <a:t>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29747-7FD4-4DA0-80A3-62544F4F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www.querydsl.com</a:t>
            </a:r>
            <a:r>
              <a:rPr lang="ko-KR" altLang="en-US"/>
              <a:t> 의 </a:t>
            </a:r>
            <a:r>
              <a:rPr lang="en-US" altLang="ko-KR"/>
              <a:t>JPA</a:t>
            </a:r>
            <a:r>
              <a:rPr lang="ko-KR" altLang="en-US"/>
              <a:t>를 이용해서 처리</a:t>
            </a:r>
            <a:endParaRPr lang="en-US" altLang="ko-KR"/>
          </a:p>
          <a:p>
            <a:r>
              <a:rPr lang="en-US" altLang="ko-KR"/>
              <a:t>build.gradle</a:t>
            </a:r>
            <a:r>
              <a:rPr lang="ko-KR" altLang="en-US"/>
              <a:t>에 </a:t>
            </a:r>
            <a:r>
              <a:rPr lang="en-US" altLang="ko-KR"/>
              <a:t>plugins </a:t>
            </a:r>
            <a:r>
              <a:rPr lang="ko-KR" altLang="en-US"/>
              <a:t>추가 </a:t>
            </a:r>
            <a:endParaRPr lang="en-US" altLang="ko-KR"/>
          </a:p>
          <a:p>
            <a:r>
              <a:rPr lang="en-US" altLang="ko-KR"/>
              <a:t>build.gradle</a:t>
            </a:r>
            <a:r>
              <a:rPr lang="ko-KR" altLang="en-US"/>
              <a:t> 파일에 라이브러리 추가 </a:t>
            </a:r>
            <a:endParaRPr lang="en-US" altLang="ko-KR"/>
          </a:p>
          <a:p>
            <a:r>
              <a:rPr lang="en-US" altLang="ko-KR"/>
              <a:t>Gradle</a:t>
            </a:r>
            <a:r>
              <a:rPr lang="ko-KR" altLang="en-US"/>
              <a:t>의 </a:t>
            </a:r>
            <a:r>
              <a:rPr lang="en-US" altLang="ko-KR"/>
              <a:t>task </a:t>
            </a:r>
            <a:r>
              <a:rPr lang="ko-KR" altLang="en-US"/>
              <a:t>추가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69E75-92BF-4FD4-9869-2DAACB87CB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10" y="1482073"/>
            <a:ext cx="3959860" cy="29375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FE681-1257-4DDF-B6C0-1D7EB9A2CFF8}"/>
              </a:ext>
            </a:extLst>
          </p:cNvPr>
          <p:cNvSpPr txBox="1"/>
          <p:nvPr/>
        </p:nvSpPr>
        <p:spPr>
          <a:xfrm>
            <a:off x="360727" y="2679587"/>
            <a:ext cx="453005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plugins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id </a:t>
            </a:r>
            <a:r>
              <a:rPr lang="en-US" altLang="ko-KR" sz="1000">
                <a:effectLst/>
                <a:latin typeface="나눔명조"/>
                <a:cs typeface="나눔명조"/>
              </a:rPr>
              <a:t>'org.springframework.boot'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version </a:t>
            </a:r>
            <a:r>
              <a:rPr lang="en-US" altLang="ko-KR" sz="1000">
                <a:effectLst/>
                <a:latin typeface="나눔명조"/>
                <a:cs typeface="나눔명조"/>
              </a:rPr>
              <a:t>'2.3.1.RELEASE'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id </a:t>
            </a:r>
            <a:r>
              <a:rPr lang="en-US" altLang="ko-KR" sz="1000">
                <a:effectLst/>
                <a:latin typeface="나눔명조"/>
                <a:cs typeface="나눔명조"/>
              </a:rPr>
              <a:t>'io.spring.dependency-management'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version </a:t>
            </a:r>
            <a:r>
              <a:rPr lang="en-US" altLang="ko-KR" sz="1000">
                <a:effectLst/>
                <a:latin typeface="나눔명조"/>
                <a:cs typeface="나눔명조"/>
              </a:rPr>
              <a:t>'1.0.9.RELEASE'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id </a:t>
            </a:r>
            <a:r>
              <a:rPr lang="en-US" altLang="ko-KR" sz="1000">
                <a:effectLst/>
                <a:latin typeface="나눔명조"/>
                <a:cs typeface="나눔명조"/>
              </a:rPr>
              <a:t>'java'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id </a:t>
            </a:r>
            <a:r>
              <a:rPr lang="en-US" altLang="ko-KR" sz="1000">
                <a:effectLst/>
                <a:latin typeface="나눔명조"/>
                <a:cs typeface="나눔명조"/>
              </a:rPr>
              <a:t>'war'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id </a:t>
            </a:r>
            <a:r>
              <a:rPr lang="en-US" altLang="ko-KR" sz="1000">
                <a:effectLst/>
                <a:latin typeface="나눔명조"/>
                <a:cs typeface="나눔명조"/>
              </a:rPr>
              <a:t>'com.ewerk.gradle.plugins.querydsl'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version </a:t>
            </a:r>
            <a:r>
              <a:rPr lang="en-US" altLang="ko-KR" sz="1000">
                <a:effectLst/>
                <a:latin typeface="나눔명조"/>
                <a:cs typeface="나눔명조"/>
              </a:rPr>
              <a:t>'1.0.10' //</a:t>
            </a:r>
            <a:r>
              <a:rPr lang="ko-KR" altLang="ko-KR" sz="10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추가된 항목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27D32-45A7-46B3-9A34-C06B4D8AECE0}"/>
              </a:ext>
            </a:extLst>
          </p:cNvPr>
          <p:cNvSpPr txBox="1"/>
          <p:nvPr/>
        </p:nvSpPr>
        <p:spPr>
          <a:xfrm>
            <a:off x="293749" y="4286948"/>
            <a:ext cx="4572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dependencies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implementation </a:t>
            </a:r>
            <a:r>
              <a:rPr lang="en-US" altLang="ko-KR" sz="1000">
                <a:effectLst/>
                <a:latin typeface="나눔명조"/>
                <a:cs typeface="나눔명조"/>
              </a:rPr>
              <a:t>'org.springframework.boot:spring-boot-starter-data-jpa'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…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compile </a:t>
            </a:r>
            <a:r>
              <a:rPr lang="en-US" altLang="ko-KR" sz="1000">
                <a:effectLst/>
                <a:latin typeface="나눔명조"/>
                <a:cs typeface="나눔명조"/>
              </a:rPr>
              <a:t>group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: </a:t>
            </a:r>
            <a:r>
              <a:rPr lang="en-US" altLang="ko-KR" sz="1000">
                <a:effectLst/>
                <a:latin typeface="나눔명조"/>
                <a:cs typeface="나눔명조"/>
              </a:rPr>
              <a:t>'org.mariadb.jdbc'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1000">
                <a:effectLst/>
                <a:latin typeface="나눔명조"/>
                <a:cs typeface="나눔명조"/>
              </a:rPr>
              <a:t>name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: </a:t>
            </a:r>
            <a:r>
              <a:rPr lang="en-US" altLang="ko-KR" sz="1000">
                <a:effectLst/>
                <a:latin typeface="나눔명조"/>
                <a:cs typeface="나눔명조"/>
              </a:rPr>
              <a:t>'mariadb-java-client'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1000">
                <a:effectLst/>
                <a:latin typeface="나눔명조"/>
                <a:cs typeface="나눔명조"/>
              </a:rPr>
              <a:t>version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: </a:t>
            </a:r>
            <a:r>
              <a:rPr lang="en-US" altLang="ko-KR" sz="1000">
                <a:effectLst/>
                <a:latin typeface="나눔명조"/>
                <a:cs typeface="나눔명조"/>
              </a:rPr>
              <a:t>'2.6.0'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compile </a:t>
            </a:r>
            <a:r>
              <a:rPr lang="en-US" altLang="ko-KR" sz="1000">
                <a:effectLst/>
                <a:latin typeface="나눔명조"/>
                <a:cs typeface="나눔명조"/>
              </a:rPr>
              <a:t>group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: </a:t>
            </a:r>
            <a:r>
              <a:rPr lang="en-US" altLang="ko-KR" sz="1000">
                <a:effectLst/>
                <a:latin typeface="나눔명조"/>
                <a:cs typeface="나눔명조"/>
              </a:rPr>
              <a:t>'org.thymeleaf.extras'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1000">
                <a:effectLst/>
                <a:latin typeface="나눔명조"/>
                <a:cs typeface="나눔명조"/>
              </a:rPr>
              <a:t>name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: </a:t>
            </a:r>
            <a:r>
              <a:rPr lang="en-US" altLang="ko-KR" sz="1000">
                <a:effectLst/>
                <a:latin typeface="나눔명조"/>
                <a:cs typeface="나눔명조"/>
              </a:rPr>
              <a:t>'thymeleaf-extras-java8time'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br>
              <a:rPr lang="en-US" altLang="ko-KR" sz="1000">
                <a:effectLst/>
                <a:latin typeface="나눔명조"/>
                <a:cs typeface="나눔명조"/>
              </a:rPr>
            </a:b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implementation </a:t>
            </a:r>
            <a:r>
              <a:rPr lang="en-US" altLang="ko-KR" sz="1000">
                <a:effectLst/>
                <a:latin typeface="나눔명조"/>
                <a:cs typeface="나눔명조"/>
              </a:rPr>
              <a:t>'com.querydsl:querydsl-jpa' //</a:t>
            </a:r>
            <a:r>
              <a:rPr lang="ko-KR" altLang="ko-KR" sz="10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추가된 항목 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67371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E69DE-7F16-4D04-B837-48BEEBC6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gradle</a:t>
            </a:r>
            <a:r>
              <a:rPr lang="ko-KR" altLang="en-US"/>
              <a:t>의</a:t>
            </a:r>
            <a:r>
              <a:rPr lang="en-US" altLang="ko-KR"/>
              <a:t> task</a:t>
            </a:r>
            <a:r>
              <a:rPr lang="ko-KR" altLang="en-US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3A9B7-A350-4152-8128-F14E6B5535EC}"/>
              </a:ext>
            </a:extLst>
          </p:cNvPr>
          <p:cNvSpPr txBox="1"/>
          <p:nvPr/>
        </p:nvSpPr>
        <p:spPr>
          <a:xfrm>
            <a:off x="801673" y="1039091"/>
            <a:ext cx="7713677" cy="3924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여기서부터 추가 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querydslDir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$buildDir/generated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/querydsl"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jpa = true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querydslSourcesDir =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querydslDir</a:t>
            </a:r>
            <a:b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sourceSets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main.java.srcDir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querydslDir</a:t>
            </a:r>
            <a:b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configurations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querydsl.extendsFrom compileClasspath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compileQuerydsl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options.annotationProcessorPath = configurations.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 descr="조류, 꽃이(가) 표시된 사진&#10;&#10;자동 생성된 설명">
            <a:extLst>
              <a:ext uri="{FF2B5EF4-FFF2-40B4-BE49-F238E27FC236}">
                <a16:creationId xmlns:a16="http://schemas.microsoft.com/office/drawing/2014/main" id="{37031D86-3593-42E8-AA86-5C345C3B2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68102" y="2613627"/>
            <a:ext cx="4538345" cy="7753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536439-7567-4AD2-8690-6B034DE7A0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5340" y="5147714"/>
            <a:ext cx="4082396" cy="15737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159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D4DA185-1F67-4795-8FBD-2870D27E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QuerydslPredicatedExecutor </a:t>
            </a:r>
            <a:r>
              <a:rPr lang="ko-KR" altLang="en-US"/>
              <a:t>추가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16606-6FCA-4F6F-90AB-BFF08A9E55D6}"/>
              </a:ext>
            </a:extLst>
          </p:cNvPr>
          <p:cNvSpPr txBox="1"/>
          <p:nvPr/>
        </p:nvSpPr>
        <p:spPr>
          <a:xfrm>
            <a:off x="0" y="976273"/>
            <a:ext cx="9177556" cy="2382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GuestbookRepository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인터페이스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org.zerock.guestbook.repository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org.springframework.data.querydsl.QuerydslPredicateExecutor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org.zerock.guestbook.entity.Guestbook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GuestbookRepository extends JpaRepository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QuerydslPredicateExecutor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1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0635B-835F-4361-8D5D-335B16BC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엔티티의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768AC-D5C1-4616-81F0-699A5A7A7B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5888" y="895011"/>
            <a:ext cx="3570666" cy="1588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2B013-CE61-4D5A-BA55-C06E5D3B36F2}"/>
              </a:ext>
            </a:extLst>
          </p:cNvPr>
          <p:cNvSpPr txBox="1"/>
          <p:nvPr/>
        </p:nvSpPr>
        <p:spPr>
          <a:xfrm>
            <a:off x="285226" y="891941"/>
            <a:ext cx="5033394" cy="209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@Test</a:t>
            </a:r>
            <a:b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public void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insertDummies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IntStream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rangeClosed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1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</a:t>
            </a:r>
            <a:r>
              <a:rPr lang="en-US" altLang="ko-KR" sz="10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300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).forEach(i -&gt;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 guestbook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    .title(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"Title...."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+ i)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    .content(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"Content..."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+i)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    .writer(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"user"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+ (i % </a:t>
            </a:r>
            <a:r>
              <a:rPr lang="en-US" altLang="ko-KR" sz="10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10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    .build();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System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out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.println(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guestbookRepository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.save(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});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9E445A-6D51-4A03-83CC-5FCE72B568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226" y="3252382"/>
            <a:ext cx="3289294" cy="28867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402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342DA-AC15-4A22-B231-381F03BF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수정 시간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4965E-13F4-4765-AD46-26383F8293AC}"/>
              </a:ext>
            </a:extLst>
          </p:cNvPr>
          <p:cNvSpPr txBox="1"/>
          <p:nvPr/>
        </p:nvSpPr>
        <p:spPr>
          <a:xfrm>
            <a:off x="109057" y="904867"/>
            <a:ext cx="3967993" cy="4406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클래스의 일부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@Id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(strategy =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gno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(length =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nullable = false)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(length =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1500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nullable = false)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(length =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nullable = false)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changeTitle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title;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changeContent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content;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87051-8343-47E2-9A4C-3F920C9CBCAA}"/>
              </a:ext>
            </a:extLst>
          </p:cNvPr>
          <p:cNvSpPr txBox="1"/>
          <p:nvPr/>
        </p:nvSpPr>
        <p:spPr>
          <a:xfrm>
            <a:off x="4181911" y="904867"/>
            <a:ext cx="4572000" cy="3347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GuestBookRepositoryTests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일부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updateTest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guestbookRepository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.findById(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300L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존재하는 번호로 테스트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.isPresent()){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 guestbook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.changeTitle(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"Changed Title...."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.changeContent(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"Changed Content..."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guestbookRepository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B0EA9-98DA-4D99-9F8C-8635EA0542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8308" y="5577137"/>
            <a:ext cx="6773120" cy="9025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96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FB4A-B7BB-440C-B015-DA9DF194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Querydsl</a:t>
            </a:r>
            <a:r>
              <a:rPr lang="ko-KR" altLang="en-US"/>
              <a:t>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DF088-ED9E-4049-8B79-A1AB1206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800">
                <a:effectLst/>
                <a:latin typeface="나눔명조"/>
                <a:cs typeface="나눔명조"/>
              </a:rPr>
              <a:t>Querydsl</a:t>
            </a:r>
            <a:r>
              <a:rPr lang="ko-KR" altLang="ko-KR" sz="1800">
                <a:effectLst/>
                <a:latin typeface="나눔명조"/>
                <a:cs typeface="나눔명조"/>
              </a:rPr>
              <a:t>의 실습은 다음과 같은 </a:t>
            </a:r>
            <a:r>
              <a:rPr lang="ko-KR" altLang="en-US" sz="1800">
                <a:effectLst/>
                <a:latin typeface="나눔명조"/>
                <a:cs typeface="나눔명조"/>
              </a:rPr>
              <a:t>조건 처리 </a:t>
            </a:r>
            <a:endParaRPr lang="ko-KR" altLang="ko-KR" sz="1800">
              <a:effectLst/>
              <a:latin typeface="나눔명조"/>
              <a:cs typeface="나눔명조"/>
            </a:endParaRPr>
          </a:p>
          <a:p>
            <a:pPr lvl="1">
              <a:lnSpc>
                <a:spcPct val="125000"/>
              </a:lnSpc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‘제목/내용/작성자’ 와 같이 단 하나의 항목으로 검색하는 경우 </a:t>
            </a:r>
          </a:p>
          <a:p>
            <a:pPr lvl="1">
              <a:lnSpc>
                <a:spcPct val="125000"/>
              </a:lnSpc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‘제목 + 내용’ / ‘내용 +작성자’ / ’제목 + 작성자’ 와 같이 2개의 항목으로 검색하는 경우 </a:t>
            </a:r>
          </a:p>
          <a:p>
            <a:pPr lvl="1">
              <a:lnSpc>
                <a:spcPct val="125000"/>
              </a:lnSpc>
              <a:spcAft>
                <a:spcPts val="500"/>
              </a:spcAft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제목 + 내용 + 작성자’ 와 같이 3개의 항목으로 검색하는 경우 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800">
                <a:effectLst/>
                <a:latin typeface="나눔명조"/>
                <a:cs typeface="나눔명조"/>
              </a:rPr>
              <a:t>Querydsl</a:t>
            </a:r>
            <a:r>
              <a:rPr lang="ko-KR" altLang="ko-KR" sz="1800">
                <a:effectLst/>
                <a:latin typeface="나눔명조"/>
                <a:cs typeface="나눔명조"/>
              </a:rPr>
              <a:t>의 사용법</a:t>
            </a:r>
          </a:p>
          <a:p>
            <a:pPr lvl="1">
              <a:lnSpc>
                <a:spcPct val="125000"/>
              </a:lnSpc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BooleanBuilder</a:t>
            </a:r>
            <a:r>
              <a:rPr lang="en-US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생성</a:t>
            </a:r>
            <a:r>
              <a:rPr lang="ko-KR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25000"/>
              </a:lnSpc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조건에 맞는 구문은 Querydsl에서 사용하는 Predicate 타입의 함수를 생성</a:t>
            </a:r>
          </a:p>
          <a:p>
            <a:pPr lvl="1">
              <a:lnSpc>
                <a:spcPct val="125000"/>
              </a:lnSpc>
              <a:spcAft>
                <a:spcPts val="500"/>
              </a:spcAft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BooleanBuilder에 작성된 Predicate를 추가하고 실행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endParaRPr lang="ko-KR" altLang="ko-KR" sz="1800">
              <a:effectLst/>
              <a:latin typeface="나눔명조"/>
              <a:cs typeface="나눔명조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5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30859-C241-4E46-8C74-46698A62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단일 항목 검색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DEC04-3279-4D25-9FCE-CEC4979F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title</a:t>
            </a:r>
            <a:r>
              <a:rPr lang="ko-KR" altLang="en-US"/>
              <a:t> 내에 </a:t>
            </a:r>
            <a:r>
              <a:rPr lang="en-US" altLang="ko-KR"/>
              <a:t>‘1’</a:t>
            </a:r>
            <a:r>
              <a:rPr lang="ko-KR" altLang="en-US"/>
              <a:t>이라는 글자가 포함된 엔티티 검색하기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4AF17-D760-43E6-9F56-614206ED0982}"/>
              </a:ext>
            </a:extLst>
          </p:cNvPr>
          <p:cNvSpPr txBox="1"/>
          <p:nvPr/>
        </p:nvSpPr>
        <p:spPr>
          <a:xfrm>
            <a:off x="628650" y="1445938"/>
            <a:ext cx="7955796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1400">
                <a:effectLst/>
                <a:latin typeface="나눔명조"/>
                <a:cs typeface="나눔명조"/>
              </a:rPr>
              <a:t>QGuestbook qGuestbook 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4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4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 </a:t>
            </a:r>
            <a: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//1</a:t>
            </a:r>
            <a:b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400">
                <a:effectLst/>
                <a:latin typeface="나눔명조"/>
                <a:cs typeface="나눔명조"/>
              </a:rPr>
              <a:t>String keyword 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4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"1"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400">
                <a:effectLst/>
                <a:latin typeface="나눔명조"/>
                <a:cs typeface="나눔명조"/>
              </a:rPr>
              <a:t>BooleanBuilder builder 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400">
                <a:effectLst/>
                <a:latin typeface="나눔명조"/>
                <a:cs typeface="나눔명조"/>
              </a:rPr>
              <a:t>new 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BooleanBuilder();  </a:t>
            </a:r>
            <a: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//2</a:t>
            </a:r>
            <a:b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400">
                <a:effectLst/>
                <a:latin typeface="나눔명조"/>
                <a:cs typeface="나눔명조"/>
              </a:rPr>
              <a:t>BooleanExpression expression 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4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4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title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.contains(</a:t>
            </a:r>
            <a:r>
              <a:rPr lang="en-US" altLang="ko-KR" sz="1400">
                <a:effectLst/>
                <a:latin typeface="나눔명조"/>
                <a:cs typeface="나눔명조"/>
              </a:rPr>
              <a:t>keyword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 </a:t>
            </a:r>
            <a: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//3</a:t>
            </a:r>
            <a:b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400">
                <a:effectLst/>
                <a:latin typeface="나눔명조"/>
                <a:cs typeface="나눔명조"/>
              </a:rPr>
              <a:t>builder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.and(</a:t>
            </a:r>
            <a:r>
              <a:rPr lang="en-US" altLang="ko-KR" sz="1400">
                <a:effectLst/>
                <a:latin typeface="나눔명조"/>
                <a:cs typeface="나눔명조"/>
              </a:rPr>
              <a:t>expression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 </a:t>
            </a:r>
            <a: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//4</a:t>
            </a:r>
            <a:b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4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73636-7017-433C-8520-3E3A42B27BD3}"/>
              </a:ext>
            </a:extLst>
          </p:cNvPr>
          <p:cNvSpPr txBox="1"/>
          <p:nvPr/>
        </p:nvSpPr>
        <p:spPr>
          <a:xfrm>
            <a:off x="628650" y="4145896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guestbook0_.gno as gno1_0_,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guestbook0_.moddate as moddate2_0_,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guestbook0_.regdate as regdate3_0_,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guestbook0_.content as content4_0_,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guestbook0_.title as title5_0_,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guestbook0_.writer as writer6_0_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 guestbook0_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where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guestbook0_.title like ? escape '!'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order by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guestbook0_.gno desc limit ?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count(guestbook0_.gno) as col_0_0_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 guestbook0_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guestbook0_.title like ? escape '!'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4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CEFE7-6CFC-46BF-BF04-B2BAE2A3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 항목 검색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07C3A-E009-481C-84D1-4801FF8D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1" y="1074706"/>
            <a:ext cx="7886700" cy="5137872"/>
          </a:xfrm>
        </p:spPr>
        <p:txBody>
          <a:bodyPr/>
          <a:lstStyle/>
          <a:p>
            <a:r>
              <a:rPr lang="ko-KR" altLang="en-US"/>
              <a:t>여러 개의 조건이 결합된 형태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94809-A68A-49E9-9BE8-B651FDA083C3}"/>
              </a:ext>
            </a:extLst>
          </p:cNvPr>
          <p:cNvSpPr txBox="1"/>
          <p:nvPr/>
        </p:nvSpPr>
        <p:spPr>
          <a:xfrm>
            <a:off x="659301" y="1520466"/>
            <a:ext cx="521299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 qGuestbook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String keyword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"1"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BooleanBuilder builder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new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BooleanBuilder();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BooleanExpression exTitle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 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title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.contains(</a:t>
            </a:r>
            <a:r>
              <a:rPr lang="en-US" altLang="ko-KR" sz="1000">
                <a:effectLst/>
                <a:latin typeface="나눔명조"/>
                <a:cs typeface="나눔명조"/>
              </a:rPr>
              <a:t>keyword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BooleanExpression exContent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 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content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.contains(</a:t>
            </a:r>
            <a:r>
              <a:rPr lang="en-US" altLang="ko-KR" sz="1000">
                <a:effectLst/>
                <a:latin typeface="나눔명조"/>
                <a:cs typeface="나눔명조"/>
              </a:rPr>
              <a:t>keyword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BooleanExpression exAll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exTitle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.or(</a:t>
            </a:r>
            <a:r>
              <a:rPr lang="en-US" altLang="ko-KR" sz="1000">
                <a:effectLst/>
                <a:latin typeface="나눔명조"/>
                <a:cs typeface="나눔명조"/>
              </a:rPr>
              <a:t>exContent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 // 1----------------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.and(</a:t>
            </a:r>
            <a:r>
              <a:rPr lang="en-US" altLang="ko-KR" sz="1000">
                <a:effectLst/>
                <a:latin typeface="나눔명조"/>
                <a:cs typeface="나눔명조"/>
              </a:rPr>
              <a:t>exAll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 //2-----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.and(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gno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.gt(</a:t>
            </a:r>
            <a:r>
              <a:rPr lang="en-US" altLang="ko-KR" sz="10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0L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)); // 3-----------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</a:t>
            </a:r>
            <a:r>
              <a:rPr lang="en-US" altLang="ko-KR" sz="1000">
                <a:effectLst/>
                <a:latin typeface="나눔명조"/>
                <a:cs typeface="나눔명조"/>
              </a:rPr>
              <a:t>result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guestbookRepository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.findAll(</a:t>
            </a:r>
            <a:r>
              <a:rPr lang="en-US" altLang="ko-KR" sz="1000">
                <a:effectLst/>
                <a:latin typeface="나눔명조"/>
                <a:cs typeface="나눔명조"/>
              </a:rPr>
              <a:t>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pageable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5E375-1AFA-428C-AFBE-B44F18DE1829}"/>
              </a:ext>
            </a:extLst>
          </p:cNvPr>
          <p:cNvSpPr txBox="1"/>
          <p:nvPr/>
        </p:nvSpPr>
        <p:spPr>
          <a:xfrm>
            <a:off x="2923562" y="4149566"/>
            <a:ext cx="4572000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select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guestbook0_.gno as gno1_0_,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guestbook0_.moddate as moddate2_0_,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guestbook0_.regdate as regdate3_0_,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guestbook0_.content as content4_0_,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guestbook0_.title as title5_0_,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guestbook0_.writer as writer6_0_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 guestbook0_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(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guestbook0_.title like ? escape '!'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or guestbook0_.content like ? escape '!'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)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and guestbook0_.gno&gt;?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order by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guestbook0_.gno desc limit ?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1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AC3E-4450-41FB-9EFD-3245770E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계층과 </a:t>
            </a:r>
            <a:r>
              <a:rPr lang="en-US" altLang="ko-KR"/>
              <a:t>DTO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D1AC6-D71E-460C-8322-29B682E5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DTO(Data</a:t>
            </a:r>
            <a:r>
              <a:rPr lang="ko-KR" altLang="en-US"/>
              <a:t> </a:t>
            </a:r>
            <a:r>
              <a:rPr lang="en-US" altLang="ko-KR"/>
              <a:t>Transfer Object)</a:t>
            </a:r>
          </a:p>
          <a:p>
            <a:r>
              <a:rPr lang="en-US" altLang="ko-KR"/>
              <a:t>DTO</a:t>
            </a:r>
            <a:r>
              <a:rPr lang="ko-KR" altLang="en-US"/>
              <a:t>를 이용하는 이유</a:t>
            </a:r>
            <a:endParaRPr lang="en-US" altLang="ko-KR"/>
          </a:p>
          <a:p>
            <a:pPr lvl="1"/>
            <a:r>
              <a:rPr lang="en-US" altLang="ko-KR"/>
              <a:t>JPA</a:t>
            </a:r>
            <a:r>
              <a:rPr lang="ko-KR" altLang="en-US"/>
              <a:t>의 경우 엔티티 객체가 단순한 객체가 아니라 영속 컨텍스트에 영향을 받는 객체이므로</a:t>
            </a:r>
            <a:r>
              <a:rPr lang="en-US" altLang="ko-KR"/>
              <a:t> DTO</a:t>
            </a:r>
            <a:r>
              <a:rPr lang="ko-KR" altLang="en-US"/>
              <a:t>로 처리하면 순수한 데이터를 사용하는 것이 가능 </a:t>
            </a:r>
            <a:endParaRPr lang="en-US" altLang="ko-KR"/>
          </a:p>
          <a:p>
            <a:pPr lvl="1"/>
            <a:r>
              <a:rPr lang="ko-KR" altLang="en-US"/>
              <a:t>엔티티 객체는 가능하면 불변을 유지하는 것이지만 </a:t>
            </a:r>
            <a:r>
              <a:rPr lang="en-US" altLang="ko-KR"/>
              <a:t>DTO</a:t>
            </a:r>
            <a:r>
              <a:rPr lang="ko-KR" altLang="en-US"/>
              <a:t>는 가변</a:t>
            </a:r>
            <a:endParaRPr lang="en-US" altLang="ko-KR"/>
          </a:p>
          <a:p>
            <a:pPr lvl="1"/>
            <a:r>
              <a:rPr lang="ko-KR" altLang="en-US"/>
              <a:t>검증</a:t>
            </a:r>
            <a:r>
              <a:rPr lang="en-US" altLang="ko-KR"/>
              <a:t>(validate)</a:t>
            </a:r>
            <a:r>
              <a:rPr lang="ko-KR" altLang="en-US"/>
              <a:t>이나 화면에 필요한 추가적인 기능들을 사용 가능 </a:t>
            </a:r>
            <a:endParaRPr lang="en-US" altLang="ko-KR"/>
          </a:p>
          <a:p>
            <a:pPr lvl="1"/>
            <a:r>
              <a:rPr lang="ko-KR" altLang="en-US"/>
              <a:t>엔티티 클래스와 유사하게 작성되므로 코드의 양이 늘어나는 단점 </a:t>
            </a:r>
            <a:r>
              <a:rPr lang="en-US" altLang="ko-KR"/>
              <a:t> 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3FEBB-125C-4097-BA31-D8416C2FC4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3011" y="3617288"/>
            <a:ext cx="3437978" cy="22016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463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8F186A-37BB-468A-B6C9-89F0C5D172DA}"/>
              </a:ext>
            </a:extLst>
          </p:cNvPr>
          <p:cNvSpPr txBox="1"/>
          <p:nvPr/>
        </p:nvSpPr>
        <p:spPr>
          <a:xfrm>
            <a:off x="83890" y="71006"/>
            <a:ext cx="3573710" cy="43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GuestbookDTO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org.zerock.guestbook.dto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lombok.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lombok.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lombok.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lombok.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NoArgsConstructor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java.time.LocalDateTime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gno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LocalDateTime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modDate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85C03-0FD7-434B-9538-AD94658B06BE}"/>
              </a:ext>
            </a:extLst>
          </p:cNvPr>
          <p:cNvSpPr txBox="1"/>
          <p:nvPr/>
        </p:nvSpPr>
        <p:spPr>
          <a:xfrm>
            <a:off x="3972187" y="115505"/>
            <a:ext cx="4572000" cy="1616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GuestbookService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인터페이스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org.zerock.guestbook.service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org.zerock.guestbook.dto.GuestbookDTO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GuestbookService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Long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966EB-D527-49BE-9EF8-6FC8176E6E02}"/>
              </a:ext>
            </a:extLst>
          </p:cNvPr>
          <p:cNvSpPr txBox="1"/>
          <p:nvPr/>
        </p:nvSpPr>
        <p:spPr>
          <a:xfrm>
            <a:off x="3972187" y="1899806"/>
            <a:ext cx="4572000" cy="3347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GuestbookServiceImpl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org.zerock.guestbook.service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org.springframework.stereotype.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org.zerock.guestbook.dto.GuestbookDTO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GuestbookServiceImpl implements GuestbookService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Long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9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5685-A410-4C06-B535-939AF7EC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등록과 </a:t>
            </a:r>
            <a:r>
              <a:rPr lang="en-US" altLang="ko-KR"/>
              <a:t>DTO</a:t>
            </a:r>
            <a:r>
              <a:rPr lang="ko-KR" altLang="en-US"/>
              <a:t>를 엔티티로 변환하기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4E294-4D13-4497-9858-9142307A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가능하면 </a:t>
            </a:r>
            <a:r>
              <a:rPr lang="en-US" altLang="ko-KR"/>
              <a:t>DTO </a:t>
            </a:r>
            <a:r>
              <a:rPr lang="ko-KR" altLang="en-US"/>
              <a:t>클래스와 엔티티 클래스가 서로 간섭없이 독립적으로 처리할 수 있도록 서비스 계층에서 변환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F5ED6-59C6-47E6-802A-67902E9559FA}"/>
              </a:ext>
            </a:extLst>
          </p:cNvPr>
          <p:cNvSpPr txBox="1"/>
          <p:nvPr/>
        </p:nvSpPr>
        <p:spPr>
          <a:xfrm>
            <a:off x="49810" y="1894500"/>
            <a:ext cx="3809126" cy="4116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GuestbookSerivce	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인터페이스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org.zerock.guestbook.service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org.zerock.guestbook.dto.GuestbookDTO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org.zerock.guestbook.entity.Guestbook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GuestbookService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default Guestbook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dtoToEntity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 entity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.gno(dto.getGno())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.title(dto.getTitle())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.content(dto.getContent())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.writer(dto.getWriter())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.build();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entity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5FBF7-56C4-42FB-9A87-B4259A11D8AD}"/>
              </a:ext>
            </a:extLst>
          </p:cNvPr>
          <p:cNvSpPr txBox="1"/>
          <p:nvPr/>
        </p:nvSpPr>
        <p:spPr>
          <a:xfrm>
            <a:off x="4081244" y="1810610"/>
            <a:ext cx="4572000" cy="5270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GuestbookServiceImpl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org.zerock.guestbook.service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org.springframework.stereotype.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org.zerock.guestbook.dto.GuestbookDTO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org.zerock.guestbook.entity.Guestbook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GuestbookServiceImpl implements GuestbookService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Long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"DTO------------------------"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.info(dto);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 entity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dtoToEntity(dto);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entity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나중에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repository.save(entity)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3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91583-6C71-4042-8897-06733C48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4.5 </a:t>
            </a:r>
            <a:r>
              <a:rPr lang="ko-KR" altLang="en-US"/>
              <a:t>목록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D386A-8BC5-4F81-B054-58F990FE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화면 처리에 필요한 </a:t>
            </a:r>
            <a:r>
              <a:rPr lang="en-US" altLang="ko-KR"/>
              <a:t>Entity</a:t>
            </a:r>
            <a:r>
              <a:rPr lang="ko-KR" altLang="en-US"/>
              <a:t>들을 </a:t>
            </a:r>
            <a:r>
              <a:rPr lang="en-US" altLang="ko-KR"/>
              <a:t>DTO</a:t>
            </a:r>
            <a:r>
              <a:rPr lang="ko-KR" altLang="en-US"/>
              <a:t>로 변환</a:t>
            </a:r>
            <a:endParaRPr lang="en-US" altLang="ko-KR"/>
          </a:p>
          <a:p>
            <a:r>
              <a:rPr lang="en-US" altLang="ko-KR"/>
              <a:t>DTO</a:t>
            </a:r>
            <a:r>
              <a:rPr lang="ko-KR" altLang="en-US"/>
              <a:t>타입의 </a:t>
            </a:r>
            <a:r>
              <a:rPr lang="en-US" altLang="ko-KR"/>
              <a:t>Pageable </a:t>
            </a:r>
            <a:r>
              <a:rPr lang="ko-KR" altLang="en-US"/>
              <a:t>객체 처리 필요 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6F057-C575-4DE9-8301-B73A045E4D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204" y="2088858"/>
            <a:ext cx="7886700" cy="35820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5572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E3617-EBB8-445B-96E6-89C2744B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목록을 처리하는 </a:t>
            </a:r>
            <a:r>
              <a:rPr lang="en-US" altLang="ko-KR"/>
              <a:t>DTO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DD2B-F9DF-477A-811A-A13025CE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Page&lt;Guestbook&gt;</a:t>
            </a:r>
            <a:r>
              <a:rPr lang="ko-KR" altLang="en-US"/>
              <a:t>을 </a:t>
            </a:r>
            <a:r>
              <a:rPr lang="en-US" altLang="ko-KR"/>
              <a:t>GuestBookDTO </a:t>
            </a:r>
            <a:r>
              <a:rPr lang="ko-KR" altLang="en-US"/>
              <a:t>타입으로 변환 </a:t>
            </a:r>
            <a:endParaRPr lang="en-US" altLang="ko-KR"/>
          </a:p>
          <a:p>
            <a:r>
              <a:rPr lang="ko-KR" altLang="en-US"/>
              <a:t>페이지 번호</a:t>
            </a:r>
            <a:r>
              <a:rPr lang="en-US" altLang="ko-KR"/>
              <a:t>, </a:t>
            </a:r>
            <a:r>
              <a:rPr lang="ko-KR" altLang="en-US"/>
              <a:t>검색 조건등의 처리는 </a:t>
            </a:r>
            <a:r>
              <a:rPr lang="en-US" altLang="ko-KR"/>
              <a:t>PageRequestDTO</a:t>
            </a:r>
            <a:r>
              <a:rPr lang="ko-KR" altLang="en-US"/>
              <a:t>라는 별도의 </a:t>
            </a:r>
            <a:r>
              <a:rPr lang="en-US" altLang="ko-KR"/>
              <a:t>DTO</a:t>
            </a:r>
            <a:r>
              <a:rPr lang="ko-KR" altLang="en-US"/>
              <a:t>를 작성해서 처리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9901D-99D7-4AD3-A170-8D508D1556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1448" y="1901414"/>
            <a:ext cx="2879725" cy="1612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2F1D0-FDA9-43BC-ACCF-67EADD34EE3E}"/>
              </a:ext>
            </a:extLst>
          </p:cNvPr>
          <p:cNvSpPr txBox="1"/>
          <p:nvPr/>
        </p:nvSpPr>
        <p:spPr>
          <a:xfrm>
            <a:off x="590204" y="2341378"/>
            <a:ext cx="4736805" cy="3924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PageRequestDTO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Pageable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getPageable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sort){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PageRequest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sort);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50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E95EA-8E1F-4BC9-8C96-B13AD6D6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페이지 결과 처리 </a:t>
            </a:r>
            <a:r>
              <a:rPr lang="en-US" altLang="ko-KR"/>
              <a:t>DTO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88584-4A5E-44C0-9E95-84861CB9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Page&lt;</a:t>
            </a:r>
            <a:r>
              <a:rPr lang="ko-KR" altLang="en-US"/>
              <a:t>엔티티</a:t>
            </a:r>
            <a:r>
              <a:rPr lang="en-US" altLang="ko-KR"/>
              <a:t>&gt;</a:t>
            </a:r>
            <a:r>
              <a:rPr lang="ko-KR" altLang="en-US"/>
              <a:t>로 나오는 결과를 </a:t>
            </a:r>
            <a:r>
              <a:rPr lang="en-US" altLang="ko-KR"/>
              <a:t>DTO</a:t>
            </a:r>
            <a:r>
              <a:rPr lang="ko-KR" altLang="en-US"/>
              <a:t>의 목록으로 변환하고</a:t>
            </a:r>
            <a:r>
              <a:rPr lang="en-US" altLang="ko-KR"/>
              <a:t>, </a:t>
            </a:r>
            <a:r>
              <a:rPr lang="ko-KR" altLang="en-US"/>
              <a:t>결과를 화면까지 전달하기 위해서 </a:t>
            </a:r>
            <a:r>
              <a:rPr lang="en-US" altLang="ko-KR"/>
              <a:t>PageResutlDTO</a:t>
            </a:r>
            <a:r>
              <a:rPr lang="ko-KR" altLang="en-US"/>
              <a:t>라는 클래스를 설계 </a:t>
            </a:r>
            <a:endParaRPr lang="en-US" altLang="ko-KR"/>
          </a:p>
          <a:p>
            <a:r>
              <a:rPr lang="en-US" altLang="ko-KR"/>
              <a:t>DTO</a:t>
            </a:r>
            <a:r>
              <a:rPr lang="ko-KR" altLang="en-US"/>
              <a:t>의 리스트와 페이지 구성에 필요한 정보를 파라미터로 받아서 처리할 수 있도록 구성 </a:t>
            </a:r>
            <a:endParaRPr lang="en-US" altLang="ko-KR"/>
          </a:p>
          <a:p>
            <a:r>
              <a:rPr lang="ko-KR" altLang="en-US"/>
              <a:t>다양한 상황에서 사용하기 위해서 타입은 제네릭으로 처리하고 </a:t>
            </a:r>
            <a:r>
              <a:rPr lang="en-US" altLang="ko-KR"/>
              <a:t>java.util.Function</a:t>
            </a:r>
            <a:r>
              <a:rPr lang="ko-KR" altLang="en-US"/>
              <a:t>을 이용해서 유연한 구조로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219C5-9FD1-4195-8FD2-E8C1EDD8DC1C}"/>
              </a:ext>
            </a:extLst>
          </p:cNvPr>
          <p:cNvSpPr txBox="1"/>
          <p:nvPr/>
        </p:nvSpPr>
        <p:spPr>
          <a:xfrm>
            <a:off x="713064" y="3021998"/>
            <a:ext cx="6715387" cy="3154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PageResultDTO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List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dtoList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PageResultDTO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result ,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fn){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dtoList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result.stream().map(fn).collect(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Collectors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FEFA1D-30C8-4ECE-A887-788209825E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2032" y="3125715"/>
            <a:ext cx="3327400" cy="1193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75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r>
              <a:rPr lang="ko-KR" altLang="en-US"/>
              <a:t>와 </a:t>
            </a:r>
            <a:r>
              <a:rPr lang="en-US" altLang="ko-KR"/>
              <a:t>Spring Data JPA/ Thymeleaf </a:t>
            </a:r>
            <a:r>
              <a:rPr lang="ko-KR" altLang="en-US"/>
              <a:t>연습</a:t>
            </a:r>
            <a:endParaRPr lang="en-US" altLang="ko-KR"/>
          </a:p>
          <a:p>
            <a:r>
              <a:rPr lang="en-US" altLang="ko-KR"/>
              <a:t>Spring Data JPA</a:t>
            </a:r>
            <a:r>
              <a:rPr lang="ko-KR" altLang="en-US"/>
              <a:t>를 이용해서 엔티티 처리하기 </a:t>
            </a:r>
            <a:endParaRPr lang="en-US" altLang="ko-KR"/>
          </a:p>
          <a:p>
            <a:r>
              <a:rPr lang="en-US" altLang="ko-KR"/>
              <a:t>Spring MVC</a:t>
            </a:r>
            <a:r>
              <a:rPr lang="ko-KR" altLang="en-US"/>
              <a:t>를 이용해서 </a:t>
            </a:r>
            <a:r>
              <a:rPr lang="en-US" altLang="ko-KR"/>
              <a:t>DTO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en-US" altLang="ko-KR"/>
              <a:t>Thymeleaf</a:t>
            </a:r>
            <a:r>
              <a:rPr lang="ko-KR" altLang="en-US"/>
              <a:t>를 이용해서 화면 구성하기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3A57-020F-4045-B478-E07FAA86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계층에서 목록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6C6DE-4DCE-4C8F-87BE-58C5E45061AD}"/>
              </a:ext>
            </a:extLst>
          </p:cNvPr>
          <p:cNvSpPr txBox="1"/>
          <p:nvPr/>
        </p:nvSpPr>
        <p:spPr>
          <a:xfrm>
            <a:off x="134224" y="946058"/>
            <a:ext cx="5285064" cy="409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PageResultDTO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GuestbookDTO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getList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PageRequestDTO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requestDTO);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default Guestbook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dtoToEntity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GuestbookDTO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dto)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 entity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.gno(dto.getGno())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.title(dto.getTitle())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.content(dto.getContent())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.writer(dto.getWriter())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.build();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return entity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default GuestbookDTO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entityToD</a:t>
            </a:r>
            <a:r>
              <a:rPr lang="en-US" altLang="ko-KR" sz="1000">
                <a:solidFill>
                  <a:srgbClr val="00627A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to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entity){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GuestbookDTO dto 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GuestbookDTO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.gno(entity.getGno())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.title(entity.getTitle())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.content(entity.getContent())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.writer(entity.getWriter())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.regDate(entity.getRegDate())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.modDate(entity.getModDate())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.build();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return dto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A19E3-FE9D-4CED-9E02-178245663083}"/>
              </a:ext>
            </a:extLst>
          </p:cNvPr>
          <p:cNvSpPr txBox="1"/>
          <p:nvPr/>
        </p:nvSpPr>
        <p:spPr>
          <a:xfrm>
            <a:off x="2293795" y="4879524"/>
            <a:ext cx="671598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@Override</a:t>
            </a:r>
            <a:b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public PageResultDTO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GuestbookDTO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getList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PageRequestDTO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requestDTO)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Pageable pageable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requestDTO.getPageable(</a:t>
            </a:r>
            <a:r>
              <a:rPr lang="en-US" altLang="ko-KR" sz="1000">
                <a:effectLst/>
                <a:latin typeface="나눔명조"/>
                <a:cs typeface="나눔명조"/>
              </a:rPr>
              <a:t>Sort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by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"gno"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).descending());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</a:t>
            </a:r>
            <a:r>
              <a:rPr lang="en-US" altLang="ko-KR" sz="1000">
                <a:effectLst/>
                <a:latin typeface="나눔명조"/>
                <a:cs typeface="나눔명조"/>
              </a:rPr>
              <a:t>result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repository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.findAll(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pageable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Function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1000">
                <a:effectLst/>
                <a:latin typeface="나눔명조"/>
                <a:cs typeface="나눔명조"/>
              </a:rPr>
              <a:t>GuestbookDTO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</a:t>
            </a:r>
            <a:r>
              <a:rPr lang="en-US" altLang="ko-KR" sz="1000">
                <a:effectLst/>
                <a:latin typeface="나눔명조"/>
                <a:cs typeface="나눔명조"/>
              </a:rPr>
              <a:t>fn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(entity -&gt; entityToDto(entity));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return new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PageResultDTO&lt;&gt;(</a:t>
            </a:r>
            <a:r>
              <a:rPr lang="en-US" altLang="ko-KR" sz="1000">
                <a:effectLst/>
                <a:latin typeface="나눔명조"/>
                <a:cs typeface="나눔명조"/>
              </a:rPr>
              <a:t>result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1000">
                <a:effectLst/>
                <a:latin typeface="나눔명조"/>
                <a:cs typeface="나눔명조"/>
              </a:rPr>
              <a:t>fn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F157F-BF1B-48AB-B1D9-776E04B21546}"/>
              </a:ext>
            </a:extLst>
          </p:cNvPr>
          <p:cNvSpPr txBox="1"/>
          <p:nvPr/>
        </p:nvSpPr>
        <p:spPr>
          <a:xfrm>
            <a:off x="2293795" y="4510192"/>
            <a:ext cx="229216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GuestbookServiceImpl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476CF-FBFD-4919-95B1-B1B805391E6A}"/>
              </a:ext>
            </a:extLst>
          </p:cNvPr>
          <p:cNvSpPr txBox="1"/>
          <p:nvPr/>
        </p:nvSpPr>
        <p:spPr>
          <a:xfrm>
            <a:off x="5419288" y="946058"/>
            <a:ext cx="193309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GuestbookService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3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56B7D7-A4F8-4C9F-BCE2-A3C7F5EC7073}"/>
              </a:ext>
            </a:extLst>
          </p:cNvPr>
          <p:cNvSpPr txBox="1"/>
          <p:nvPr/>
        </p:nvSpPr>
        <p:spPr>
          <a:xfrm>
            <a:off x="134224" y="162541"/>
            <a:ext cx="6639886" cy="23855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GuestbookServiceTest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testList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pageRequestDTO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().page(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).size(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PageResultDTO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 guestbookDTO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.getDtoList())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ECD25-D8CE-47CC-9E56-DA0BBFF90D00}"/>
              </a:ext>
            </a:extLst>
          </p:cNvPr>
          <p:cNvSpPr txBox="1"/>
          <p:nvPr/>
        </p:nvSpPr>
        <p:spPr>
          <a:xfrm>
            <a:off x="134224" y="2653142"/>
            <a:ext cx="45720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guestbook0_.gno as gno1_0_,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guestbook0_.moddate as moddate2_0_,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guestbook0_.regdate as regdate3_0_,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guestbook0_.content as content4_0_,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guestbook0_.title as title5_0_,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guestbook0_.writer as writer6_0_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 guestbook0_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order by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guestbook0_.gno desc limit ?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count(guestbook0_.gno) as col_0_0_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guestbook guestbook0_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058D8-6DFA-48A4-8B10-A8366FA042DD}"/>
              </a:ext>
            </a:extLst>
          </p:cNvPr>
          <p:cNvSpPr txBox="1"/>
          <p:nvPr/>
        </p:nvSpPr>
        <p:spPr>
          <a:xfrm>
            <a:off x="3796018" y="2854478"/>
            <a:ext cx="457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GuestbookDTO(gno=301, title=Sample Title..., content=Sample Content..., writer=user0, regDate=2020-10-11T12:06:47.131083, modDate=2020-10-11T12:06:47.131083)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GuestbookDTO(gno=300, title=Changed Title...., content=Changed Content..., writer=user0, regDate=2020-10-11T11:17:29.234456, modDate=2020-10-11T11:22:12.833980)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GuestbookDTO(gno=299, title=Title....299, content=Content...299, writer=user9, regDate=2020-10-11T11:17:29.229456, modDate=2020-10-11T11:17:29.229456)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GuestbookDTO(gno=298, title=Title....298, content=Content...298, writer=user8, regDate=2020-10-11T11:17:29.229456, modDate=2020-10-11T11:17:29.229456)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...</a:t>
            </a:r>
            <a:r>
              <a:rPr lang="ko-KR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이하 생략 </a:t>
            </a:r>
          </a:p>
        </p:txBody>
      </p:sp>
    </p:spTree>
    <p:extLst>
      <p:ext uri="{BB962C8B-B14F-4D97-AF65-F5344CB8AC3E}">
        <p14:creationId xmlns:p14="http://schemas.microsoft.com/office/powerpoint/2010/main" val="2275966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40E87-2C32-4FCF-A20A-FB4C21DE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데이터의 페이지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C7979-8071-4AD7-8723-EA74E95D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Page&lt;</a:t>
            </a:r>
            <a:r>
              <a:rPr lang="ko-KR" altLang="en-US"/>
              <a:t>엔티티</a:t>
            </a:r>
            <a:r>
              <a:rPr lang="en-US" altLang="ko-KR"/>
              <a:t>&gt;</a:t>
            </a:r>
            <a:r>
              <a:rPr lang="ko-KR" altLang="en-US"/>
              <a:t>내부에는 페이지 처리에 필요한 많은 정보들이 존재하므로 이를 이용</a:t>
            </a:r>
            <a:endParaRPr lang="en-US" altLang="ko-KR"/>
          </a:p>
          <a:p>
            <a:r>
              <a:rPr lang="en-US" altLang="ko-KR"/>
              <a:t>PageResultDTO</a:t>
            </a:r>
            <a:r>
              <a:rPr lang="ko-KR" altLang="en-US"/>
              <a:t>에서는 페이지 구성에 필요한 정보들을 정의하고 이를 추출해서 사용 </a:t>
            </a:r>
            <a:endParaRPr lang="en-US" altLang="ko-KR"/>
          </a:p>
          <a:p>
            <a:pPr marR="1143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ko-KR" altLang="ko-KR" sz="16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화면에서 시작 페이지 번호(start) </a:t>
            </a:r>
          </a:p>
          <a:p>
            <a:pPr marR="1143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ko-KR" altLang="ko-KR" sz="16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화면에서 끝 페이지 번호 (end)</a:t>
            </a:r>
          </a:p>
          <a:p>
            <a:pPr marR="1143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ko-KR" altLang="ko-KR" sz="16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이전/다음 이동 링크 여부 (prev, next)</a:t>
            </a:r>
          </a:p>
          <a:p>
            <a:pPr marR="1143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ko-KR" altLang="ko-KR" sz="16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현재 페이지 번호 (page)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EDBF4-4EDC-4D6E-9763-9613B9C5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페이지 번호의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7DC76-C4E8-444B-85C0-70B95995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4" y="1039091"/>
            <a:ext cx="7886700" cy="5137872"/>
          </a:xfrm>
        </p:spPr>
        <p:txBody>
          <a:bodyPr/>
          <a:lstStyle/>
          <a:p>
            <a:r>
              <a:rPr lang="ko-KR" altLang="en-US"/>
              <a:t>현재 페이지를 기준으로 화면에 출력되어야 하는 마지막 페이지 번호를 우선 처리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화면의 시작 페이지 번호는 </a:t>
            </a:r>
            <a:r>
              <a:rPr lang="en-US" altLang="ko-KR"/>
              <a:t>tempEnd – 9</a:t>
            </a:r>
            <a:r>
              <a:rPr lang="ko-KR" altLang="en-US"/>
              <a:t>로 처리 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실제 데이터가 부족한 경우를 위해 마지막 페이지 번호는 전체 데이터의 개수를 이용해서 다시 계산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기타 필요한 이전 페이지 여부</a:t>
            </a:r>
            <a:r>
              <a:rPr lang="en-US" altLang="ko-KR"/>
              <a:t>/ </a:t>
            </a:r>
            <a:r>
              <a:rPr lang="ko-KR" altLang="en-US"/>
              <a:t>다음 페이지 존재 여부 계산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67596-313F-461D-8AFB-9CB3A07AFA88}"/>
              </a:ext>
            </a:extLst>
          </p:cNvPr>
          <p:cNvSpPr txBox="1"/>
          <p:nvPr/>
        </p:nvSpPr>
        <p:spPr>
          <a:xfrm>
            <a:off x="1688284" y="1536520"/>
            <a:ext cx="553253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/>
            <a:r>
              <a:rPr lang="en-US" altLang="ko-KR" sz="1400" b="1">
                <a:solidFill>
                  <a:srgbClr val="7F005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tempEnd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(</a:t>
            </a:r>
            <a:r>
              <a:rPr lang="en-US" altLang="ko-KR" sz="1400" b="1">
                <a:solidFill>
                  <a:srgbClr val="7F005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int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)(Math.</a:t>
            </a:r>
            <a:r>
              <a:rPr lang="en-US" altLang="ko-KR" sz="1400" i="1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ceil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ko-KR" altLang="ko-KR" sz="14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페이지번호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/ 10.0)) * 10;</a:t>
            </a:r>
            <a:endParaRPr lang="ko-KR" altLang="ko-KR" sz="14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590A6-F740-4A4A-BC8E-86FB6A6ADCF2}"/>
              </a:ext>
            </a:extLst>
          </p:cNvPr>
          <p:cNvSpPr txBox="1"/>
          <p:nvPr/>
        </p:nvSpPr>
        <p:spPr>
          <a:xfrm>
            <a:off x="1688284" y="2531420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/>
            <a:r>
              <a:rPr lang="en-US" altLang="ko-KR"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start </a:t>
            </a:r>
            <a:r>
              <a:rPr lang="en-US" altLang="ko-KR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 tempEnd - </a:t>
            </a:r>
            <a:r>
              <a:rPr lang="en-US" altLang="ko-KR"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9</a:t>
            </a:r>
            <a:r>
              <a:rPr lang="en-US" altLang="ko-KR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2FE44-F73B-4E1F-A211-B53C27D95042}"/>
              </a:ext>
            </a:extLst>
          </p:cNvPr>
          <p:cNvSpPr txBox="1"/>
          <p:nvPr/>
        </p:nvSpPr>
        <p:spPr>
          <a:xfrm>
            <a:off x="1688284" y="4068803"/>
            <a:ext cx="59529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/>
            <a:r>
              <a:rPr lang="en-US" altLang="ko-KR" sz="1200"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totalPage 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 result.getTotalPages(); //result</a:t>
            </a:r>
            <a:r>
              <a:rPr lang="ko-KR" altLang="ko-KR" sz="12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는 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Page&lt;Guestbook&gt;</a:t>
            </a:r>
            <a:endParaRPr lang="ko-KR" altLang="ko-KR" sz="12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200"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200"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end 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 </a:t>
            </a:r>
            <a:r>
              <a:rPr lang="en-US" altLang="ko-KR" sz="1200"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totalPage 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 </a:t>
            </a:r>
            <a:r>
              <a:rPr lang="en-US" altLang="ko-KR" sz="120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tempEnd 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? </a:t>
            </a:r>
            <a:r>
              <a:rPr lang="en-US" altLang="ko-KR" sz="120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tempEnd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 </a:t>
            </a:r>
            <a:r>
              <a:rPr lang="en-US" altLang="ko-KR" sz="1200"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totalPage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FCD8D-989B-4DDD-87C9-D0DD54975B48}"/>
              </a:ext>
            </a:extLst>
          </p:cNvPr>
          <p:cNvSpPr txBox="1"/>
          <p:nvPr/>
        </p:nvSpPr>
        <p:spPr>
          <a:xfrm>
            <a:off x="1688284" y="5667741"/>
            <a:ext cx="45720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/>
            <a:r>
              <a:rPr lang="en-US" altLang="ko-KR" sz="16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prev = start &gt; </a:t>
            </a:r>
            <a:r>
              <a:rPr lang="en-US" altLang="ko-KR" sz="1600"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1</a:t>
            </a:r>
            <a:r>
              <a:rPr lang="en-US" altLang="ko-KR" sz="16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</a:p>
          <a:p>
            <a:pPr algn="just" latinLnBrk="1"/>
            <a:r>
              <a:rPr lang="en-US" altLang="ko-KR" sz="16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next = totalPage &gt; </a:t>
            </a:r>
            <a:r>
              <a:rPr lang="en-US" altLang="ko-KR" sz="160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tempEnd</a:t>
            </a:r>
            <a:r>
              <a:rPr lang="en-US" altLang="ko-KR" sz="16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6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endParaRPr lang="ko-KR" altLang="ko-KR" sz="16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17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F3E511-3EBA-497B-A05D-01A65EA91203}"/>
              </a:ext>
            </a:extLst>
          </p:cNvPr>
          <p:cNvSpPr txBox="1"/>
          <p:nvPr/>
        </p:nvSpPr>
        <p:spPr>
          <a:xfrm>
            <a:off x="79696" y="361326"/>
            <a:ext cx="2982286" cy="4406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PageResultDTO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//DTO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리스트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List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dtoList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총 페이지 번호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totalPage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현재 페이지 번호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목록 사이즈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시작 페이지 번호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끝 페이지 번호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이전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다음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boolean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페이지 번호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목록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List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pageList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34FEA-C4A8-4D43-A95A-B82247486F08}"/>
              </a:ext>
            </a:extLst>
          </p:cNvPr>
          <p:cNvSpPr txBox="1"/>
          <p:nvPr/>
        </p:nvSpPr>
        <p:spPr>
          <a:xfrm>
            <a:off x="3150066" y="361326"/>
            <a:ext cx="5993934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PageResultDTO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result 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b="1">
                <a:solidFill>
                  <a:srgbClr val="007E8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fn){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dtoList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result.stream().map(fn).collect(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Collectors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totalPage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result.getTotalPages();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makePageList(result.getPageable());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makePageList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pageable){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pageable.getPageNumber() + 1; // 0</a:t>
            </a:r>
            <a:r>
              <a:rPr lang="ko-KR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부터 시작하므로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1</a:t>
            </a:r>
            <a:r>
              <a:rPr lang="ko-KR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을 추가 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pageable.getPageSize();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//temp end page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tempEnd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10.0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*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tempEnd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totalPage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tempEnd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tempEnd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totalPage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totalPage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tempEnd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pageList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IntStream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rangeClosed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).boxed().collect(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Collectors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362597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9BE21-F96B-428E-AAA1-5F65300F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컨트롤러와 화면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447BE-DC8D-4BC0-AA25-0A4E3DB720E0}"/>
              </a:ext>
            </a:extLst>
          </p:cNvPr>
          <p:cNvSpPr txBox="1"/>
          <p:nvPr/>
        </p:nvSpPr>
        <p:spPr>
          <a:xfrm>
            <a:off x="245095" y="946812"/>
            <a:ext cx="8300906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@GetMapping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"/list"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public void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list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PageRequestDTO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pageRequestDTO, </a:t>
            </a:r>
            <a:r>
              <a:rPr lang="en-US" altLang="ko-KR" sz="1000">
                <a:effectLst/>
                <a:latin typeface="나눔명조"/>
                <a:cs typeface="나눔명조"/>
              </a:rPr>
              <a:t>Model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model){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"list............."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+ pageRequestDTO);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model.addAttribute(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"result"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service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.getList(pageRequestDTO));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D89DA-DC8C-4B07-A34C-9FA0DDA65D83}"/>
              </a:ext>
            </a:extLst>
          </p:cNvPr>
          <p:cNvSpPr txBox="1"/>
          <p:nvPr/>
        </p:nvSpPr>
        <p:spPr>
          <a:xfrm>
            <a:off x="245095" y="2734054"/>
            <a:ext cx="830090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&lt;</a:t>
            </a:r>
            <a:r>
              <a:rPr lang="en-US" altLang="ko-KR" sz="1200">
                <a:effectLst/>
                <a:latin typeface="나눔명조"/>
                <a:cs typeface="나눔명조"/>
              </a:rPr>
              <a:t>tr </a:t>
            </a:r>
            <a:r>
              <a:rPr lang="en-US" altLang="ko-KR" sz="12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th</a:t>
            </a:r>
            <a:r>
              <a:rPr lang="en-US" altLang="ko-KR" sz="1200">
                <a:solidFill>
                  <a:srgbClr val="174AD4"/>
                </a:solidFill>
                <a:effectLst/>
                <a:latin typeface="나눔명조"/>
                <a:cs typeface="나눔명조"/>
              </a:rPr>
              <a:t>:each</a:t>
            </a:r>
            <a:r>
              <a:rPr lang="en-US" altLang="ko-KR" sz="1200">
                <a:effectLst/>
                <a:latin typeface="나눔명조"/>
                <a:cs typeface="나눔명조"/>
              </a:rPr>
              <a:t>="dto : ${result.dtoList}" 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</a:t>
            </a:r>
            <a:b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&lt;</a:t>
            </a:r>
            <a:r>
              <a:rPr lang="en-US" altLang="ko-KR" sz="1200">
                <a:effectLst/>
                <a:latin typeface="나눔명조"/>
                <a:cs typeface="나눔명조"/>
              </a:rPr>
              <a:t>th </a:t>
            </a:r>
            <a:r>
              <a:rPr lang="en-US" altLang="ko-KR" sz="1200">
                <a:solidFill>
                  <a:srgbClr val="174AD4"/>
                </a:solidFill>
                <a:effectLst/>
                <a:latin typeface="나눔명조"/>
                <a:cs typeface="나눔명조"/>
              </a:rPr>
              <a:t>scope</a:t>
            </a:r>
            <a:r>
              <a:rPr lang="en-US" altLang="ko-KR" sz="1200">
                <a:effectLst/>
                <a:latin typeface="나눔명조"/>
                <a:cs typeface="나눔명조"/>
              </a:rPr>
              <a:t>="row"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&gt;[[${dto.gno}]]&lt;/</a:t>
            </a:r>
            <a:r>
              <a:rPr lang="en-US" altLang="ko-KR" sz="1200">
                <a:effectLst/>
                <a:latin typeface="나눔명조"/>
                <a:cs typeface="나눔명조"/>
              </a:rPr>
              <a:t>th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</a:t>
            </a:r>
            <a:b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&lt;</a:t>
            </a:r>
            <a:r>
              <a:rPr lang="en-US" altLang="ko-KR" sz="1200">
                <a:effectLst/>
                <a:latin typeface="나눔명조"/>
                <a:cs typeface="나눔명조"/>
              </a:rPr>
              <a:t>td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&gt;[[${dto.title}]]&lt;/</a:t>
            </a:r>
            <a:r>
              <a:rPr lang="en-US" altLang="ko-KR" sz="1200">
                <a:effectLst/>
                <a:latin typeface="나눔명조"/>
                <a:cs typeface="나눔명조"/>
              </a:rPr>
              <a:t>td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</a:t>
            </a:r>
            <a:b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&lt;</a:t>
            </a:r>
            <a:r>
              <a:rPr lang="en-US" altLang="ko-KR" sz="1200">
                <a:effectLst/>
                <a:latin typeface="나눔명조"/>
                <a:cs typeface="나눔명조"/>
              </a:rPr>
              <a:t>td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&gt;[[${dto.writer}]]&lt;/</a:t>
            </a:r>
            <a:r>
              <a:rPr lang="en-US" altLang="ko-KR" sz="1200">
                <a:effectLst/>
                <a:latin typeface="나눔명조"/>
                <a:cs typeface="나눔명조"/>
              </a:rPr>
              <a:t>td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</a:t>
            </a:r>
            <a:b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&lt;</a:t>
            </a:r>
            <a:r>
              <a:rPr lang="en-US" altLang="ko-KR" sz="1200">
                <a:effectLst/>
                <a:latin typeface="나눔명조"/>
                <a:cs typeface="나눔명조"/>
              </a:rPr>
              <a:t>td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&gt;[[${#temporals.format(dto.regDate, 'yyyy/MM/dd')}]]&lt;/</a:t>
            </a:r>
            <a:r>
              <a:rPr lang="en-US" altLang="ko-KR" sz="1200">
                <a:effectLst/>
                <a:latin typeface="나눔명조"/>
                <a:cs typeface="나눔명조"/>
              </a:rPr>
              <a:t>td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</a:t>
            </a:r>
            <a:b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&lt;/</a:t>
            </a:r>
            <a:r>
              <a:rPr lang="en-US" altLang="ko-KR" sz="1200">
                <a:effectLst/>
                <a:latin typeface="나눔명조"/>
                <a:cs typeface="나눔명조"/>
              </a:rPr>
              <a:t>tr</a:t>
            </a:r>
            <a:r>
              <a:rPr lang="en-US" altLang="ko-KR" sz="12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</a:t>
            </a:r>
            <a:endParaRPr lang="ko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3E14E-615A-477B-B14B-55A3C9A101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5663" y="4361145"/>
            <a:ext cx="3239770" cy="17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65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E85FD-75C6-474A-AF6D-AD4561D94279}"/>
              </a:ext>
            </a:extLst>
          </p:cNvPr>
          <p:cNvSpPr txBox="1"/>
          <p:nvPr/>
        </p:nvSpPr>
        <p:spPr>
          <a:xfrm>
            <a:off x="159391" y="153223"/>
            <a:ext cx="8825218" cy="3347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 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="pagination h-100 justify-content-center align-items-center"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="page-item "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:if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="${result.prev}"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="page-link"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="@{/guestbook/list(page= ${result.start -1})}" 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="-1"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&gt;Previous&lt;/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:class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 'page-item ' + ${result.page == page?'active':''} "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="page: ${result.pageList}"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="page-link"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="@{/guestbook/list(page = ${page})}"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[[${page}]]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="page-item"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:if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="${result.next}"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="page-link"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="@{/guestbook/list(page= ${result.end + 1})}"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&gt;Next&lt;/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B49B3C-C95F-4BD5-9B12-A61D411639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391" y="3666903"/>
            <a:ext cx="3599815" cy="2040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E7FBEE-39EB-46FA-81D4-C3AAD45C6F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81079" y="3666903"/>
            <a:ext cx="3358620" cy="20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19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0D227-A5DE-40E3-BEC8-EB015727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 페이지와 등록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E3E70-4CEE-41B4-900D-5D2DF1B6432F}"/>
              </a:ext>
            </a:extLst>
          </p:cNvPr>
          <p:cNvSpPr txBox="1"/>
          <p:nvPr/>
        </p:nvSpPr>
        <p:spPr>
          <a:xfrm>
            <a:off x="516447" y="3374149"/>
            <a:ext cx="7881457" cy="3347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"regiser get..."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registerPost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dto,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redirectAttributes){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"dto..."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dto);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새로 추가된 엔티티의 번호</a:t>
            </a:r>
            <a:br>
              <a:rPr lang="en-US" altLang="ko-KR" sz="10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10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gno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.register(dto);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redirectAttributes.addFlashAttribute(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msg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gno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"redirect:/guestbook/list"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56B7812-9781-4E62-ADAC-4FDC0601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4" y="1039091"/>
            <a:ext cx="7886700" cy="5137872"/>
          </a:xfrm>
        </p:spPr>
        <p:txBody>
          <a:bodyPr/>
          <a:lstStyle/>
          <a:p>
            <a:r>
              <a:rPr lang="ko-KR" altLang="en-US"/>
              <a:t>화면에서 </a:t>
            </a:r>
            <a:r>
              <a:rPr lang="en-US" altLang="ko-KR"/>
              <a:t>POST</a:t>
            </a:r>
            <a:r>
              <a:rPr lang="ko-KR" altLang="en-US"/>
              <a:t>방식으로 전달된 데이터들을 </a:t>
            </a:r>
            <a:r>
              <a:rPr lang="en-US" altLang="ko-KR"/>
              <a:t>GuestbookDTO</a:t>
            </a:r>
            <a:r>
              <a:rPr lang="ko-KR" altLang="en-US"/>
              <a:t>로 처리하고 서비스 계층에서는 </a:t>
            </a:r>
            <a:r>
              <a:rPr lang="en-US" altLang="ko-KR"/>
              <a:t>Guestbook</a:t>
            </a:r>
            <a:r>
              <a:rPr lang="ko-KR" altLang="en-US"/>
              <a:t>엔티티 객체로 처리 </a:t>
            </a:r>
            <a:endParaRPr lang="en-US" altLang="ko-KR"/>
          </a:p>
          <a:p>
            <a:r>
              <a:rPr lang="ko-KR" altLang="en-US"/>
              <a:t>목록 화면으로 </a:t>
            </a:r>
            <a:r>
              <a:rPr lang="en-US" altLang="ko-KR"/>
              <a:t>redirect</a:t>
            </a:r>
            <a:r>
              <a:rPr lang="ko-KR" altLang="en-US"/>
              <a:t>한 후에 모달 창을 이용해서 등록 처리 결과를 보여주는 처리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6F5EA8-A42B-4091-B334-3FB23279E5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0780" y="2399251"/>
            <a:ext cx="4947124" cy="15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5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8F023-AE65-4907-8BAB-0C33519D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방명록의 조회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5BB9B-BA59-47E0-83A7-1E0F820F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@Id </a:t>
            </a:r>
            <a:r>
              <a:rPr lang="ko-KR" altLang="en-US"/>
              <a:t>에 해당하는 번호를 이용해서 처리 </a:t>
            </a:r>
            <a:endParaRPr lang="en-US" altLang="ko-KR"/>
          </a:p>
          <a:p>
            <a:r>
              <a:rPr lang="ko-KR" altLang="en-US"/>
              <a:t>컨트롤러에서는 </a:t>
            </a:r>
            <a:r>
              <a:rPr lang="en-US" altLang="ko-KR"/>
              <a:t>Model</a:t>
            </a:r>
            <a:r>
              <a:rPr lang="ko-KR" altLang="en-US"/>
              <a:t>을 이용해서 처리 결과를 반환 </a:t>
            </a:r>
            <a:endParaRPr lang="en-US" altLang="ko-KR"/>
          </a:p>
          <a:p>
            <a:r>
              <a:rPr lang="ko-KR" altLang="en-US"/>
              <a:t>화면에서 목록 페이지로 가는 링크가 필요하므로 </a:t>
            </a:r>
            <a:r>
              <a:rPr lang="en-US" altLang="ko-KR"/>
              <a:t>PageRequestDTO</a:t>
            </a:r>
            <a:r>
              <a:rPr lang="ko-KR" altLang="en-US"/>
              <a:t>를 그대로 화면에 전송해서 목록으로 가는 링크를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8B574-3AFF-4897-A139-249B1F77ABD7}"/>
              </a:ext>
            </a:extLst>
          </p:cNvPr>
          <p:cNvSpPr txBox="1"/>
          <p:nvPr/>
        </p:nvSpPr>
        <p:spPr>
          <a:xfrm>
            <a:off x="1348827" y="2571736"/>
            <a:ext cx="6438550" cy="2385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GuestbookController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일부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"/read"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(long gno,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"requestDTO"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requestDTO,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){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"gno: "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gno);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GuestbookDTO dto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.read(gno);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model.addAttribute(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"dto"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11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1B499-EFE2-4D7E-91E0-D9393F4B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방명록 수정과 삭제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63994-AD5A-4B5D-8FD7-01970D86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서비스 계층</a:t>
            </a:r>
            <a:endParaRPr lang="en-US" altLang="ko-KR"/>
          </a:p>
          <a:p>
            <a:pPr lvl="1"/>
            <a:r>
              <a:rPr lang="ko-KR" altLang="en-US"/>
              <a:t>삭제 </a:t>
            </a:r>
            <a:r>
              <a:rPr lang="en-US" altLang="ko-KR"/>
              <a:t>– Repository</a:t>
            </a:r>
            <a:r>
              <a:rPr lang="ko-KR" altLang="en-US"/>
              <a:t>의 </a:t>
            </a:r>
            <a:r>
              <a:rPr lang="en-US" altLang="ko-KR"/>
              <a:t>deleteById( )</a:t>
            </a:r>
            <a:r>
              <a:rPr lang="ko-KR" altLang="en-US"/>
              <a:t>를 이용해서 처리 </a:t>
            </a:r>
            <a:endParaRPr lang="en-US" altLang="ko-KR"/>
          </a:p>
          <a:p>
            <a:pPr lvl="1"/>
            <a:r>
              <a:rPr lang="ko-KR" altLang="en-US"/>
              <a:t>수정 </a:t>
            </a:r>
            <a:r>
              <a:rPr lang="en-US" altLang="ko-KR"/>
              <a:t>– </a:t>
            </a:r>
            <a:r>
              <a:rPr lang="ko-KR" altLang="en-US"/>
              <a:t>엔티티를 조회해서 가져온 후 변경할 부분만을 변경해서 수정하는 방식 </a:t>
            </a:r>
            <a:endParaRPr lang="en-US" altLang="ko-KR"/>
          </a:p>
          <a:p>
            <a:r>
              <a:rPr lang="ko-KR" altLang="en-US"/>
              <a:t>컨트롤러 </a:t>
            </a:r>
            <a:endParaRPr lang="en-US" altLang="ko-KR"/>
          </a:p>
          <a:p>
            <a:pPr lvl="1"/>
            <a:r>
              <a:rPr lang="ko-KR" altLang="en-US"/>
              <a:t>삭제 </a:t>
            </a:r>
            <a:r>
              <a:rPr lang="en-US" altLang="ko-KR"/>
              <a:t>– POST</a:t>
            </a:r>
            <a:r>
              <a:rPr lang="ko-KR" altLang="en-US"/>
              <a:t>방식으로 처리 후 목록 화면으로 리다이렉트 </a:t>
            </a:r>
            <a:endParaRPr lang="en-US" altLang="ko-KR"/>
          </a:p>
          <a:p>
            <a:pPr lvl="1"/>
            <a:r>
              <a:rPr lang="ko-KR" altLang="en-US"/>
              <a:t>수정 </a:t>
            </a:r>
            <a:r>
              <a:rPr lang="en-US" altLang="ko-KR"/>
              <a:t>– POST</a:t>
            </a:r>
            <a:r>
              <a:rPr lang="ko-KR" altLang="en-US"/>
              <a:t>방식으로 처리 후 조회 화면으로 리다이렉트 처리 </a:t>
            </a:r>
            <a:endParaRPr lang="en-US" altLang="ko-KR"/>
          </a:p>
          <a:p>
            <a:pPr marL="457200" lvl="1" indent="0">
              <a:buNone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871F8-24DD-4CD5-B46D-339472C438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8074" y="3358199"/>
            <a:ext cx="5727065" cy="28187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141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3713D-5C99-4786-87BB-CA903E7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프로젝트 구조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6E6B0-A0CF-4DCD-A6ED-16B85125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프로젝트의 계층별 구조와 객체들의 구성 </a:t>
            </a:r>
            <a:endParaRPr lang="en-US" altLang="ko-KR"/>
          </a:p>
          <a:p>
            <a:r>
              <a:rPr lang="en-US" altLang="ko-KR"/>
              <a:t>Querydsl</a:t>
            </a:r>
            <a:r>
              <a:rPr lang="ko-KR" altLang="en-US"/>
              <a:t>을 이용하는 동적으로 </a:t>
            </a:r>
            <a:r>
              <a:rPr lang="en-US" altLang="ko-KR"/>
              <a:t>JPQL</a:t>
            </a:r>
            <a:r>
              <a:rPr lang="ko-KR" altLang="en-US"/>
              <a:t>처리하기 </a:t>
            </a:r>
            <a:endParaRPr lang="en-US" altLang="ko-KR"/>
          </a:p>
          <a:p>
            <a:r>
              <a:rPr lang="en-US" altLang="ko-KR"/>
              <a:t>Entity</a:t>
            </a:r>
            <a:r>
              <a:rPr lang="ko-KR" altLang="en-US"/>
              <a:t>객체와 </a:t>
            </a:r>
            <a:r>
              <a:rPr lang="en-US" altLang="ko-KR"/>
              <a:t>DTO 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ko-KR" altLang="en-US"/>
              <a:t>화면에서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9014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C3E8-A294-4DCF-B06D-E7B6431E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9A11A-BFFF-4246-9BA3-2A3C869B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서버측 처리 </a:t>
            </a:r>
            <a:endParaRPr lang="en-US" altLang="ko-KR"/>
          </a:p>
          <a:p>
            <a:pPr lvl="1"/>
            <a:r>
              <a:rPr lang="en-US" altLang="ko-KR"/>
              <a:t>Repository</a:t>
            </a:r>
            <a:r>
              <a:rPr lang="ko-KR" altLang="en-US"/>
              <a:t>에서는 </a:t>
            </a:r>
            <a:r>
              <a:rPr lang="en-US" altLang="ko-KR"/>
              <a:t>Querydsl</a:t>
            </a:r>
            <a:r>
              <a:rPr lang="ko-KR" altLang="en-US"/>
              <a:t>을 이용해서 다양한 상황에 맞는 </a:t>
            </a:r>
            <a:r>
              <a:rPr lang="en-US" altLang="ko-KR"/>
              <a:t>JPQL</a:t>
            </a:r>
            <a:r>
              <a:rPr lang="ko-KR" altLang="en-US"/>
              <a:t>생성 처리 </a:t>
            </a:r>
            <a:endParaRPr lang="en-US" altLang="ko-KR"/>
          </a:p>
          <a:p>
            <a:pPr lvl="1"/>
            <a:r>
              <a:rPr lang="ko-KR" altLang="en-US"/>
              <a:t>서비스 계층에서는 </a:t>
            </a:r>
            <a:r>
              <a:rPr lang="en-US" altLang="ko-KR"/>
              <a:t>PageResultDTO</a:t>
            </a:r>
            <a:r>
              <a:rPr lang="ko-KR" altLang="en-US"/>
              <a:t>를 구성</a:t>
            </a:r>
            <a:endParaRPr lang="en-US" altLang="ko-KR"/>
          </a:p>
          <a:p>
            <a:r>
              <a:rPr lang="ko-KR" altLang="en-US"/>
              <a:t>컨트롤러 처리 </a:t>
            </a:r>
            <a:endParaRPr lang="en-US" altLang="ko-KR"/>
          </a:p>
          <a:p>
            <a:pPr lvl="1"/>
            <a:r>
              <a:rPr lang="ko-KR" altLang="en-US"/>
              <a:t>검색 타입과 검색 키워드를</a:t>
            </a:r>
            <a:r>
              <a:rPr lang="en-US" altLang="ko-KR"/>
              <a:t> </a:t>
            </a:r>
            <a:r>
              <a:rPr lang="ko-KR" altLang="en-US"/>
              <a:t>반영하도록 </a:t>
            </a:r>
            <a:r>
              <a:rPr lang="en-US" altLang="ko-KR"/>
              <a:t>PageRequestDTO </a:t>
            </a:r>
            <a:r>
              <a:rPr lang="ko-KR" altLang="en-US"/>
              <a:t>변경 </a:t>
            </a:r>
            <a:endParaRPr lang="en-US" altLang="ko-KR"/>
          </a:p>
          <a:p>
            <a:r>
              <a:rPr lang="ko-KR" altLang="en-US"/>
              <a:t>화면 처리 </a:t>
            </a:r>
            <a:endParaRPr lang="en-US" altLang="ko-KR"/>
          </a:p>
          <a:p>
            <a:pPr lvl="1"/>
            <a:r>
              <a:rPr lang="ko-KR" altLang="en-US"/>
              <a:t>검색 조건을 화면에 표시할 수 있도록 수정 </a:t>
            </a:r>
            <a:endParaRPr lang="en-US" altLang="ko-KR"/>
          </a:p>
          <a:p>
            <a:pPr lvl="1"/>
            <a:r>
              <a:rPr lang="ko-KR" altLang="en-US"/>
              <a:t>검색 버튼 추가 </a:t>
            </a:r>
            <a:endParaRPr lang="en-US" altLang="ko-KR"/>
          </a:p>
          <a:p>
            <a:pPr lvl="1"/>
            <a:r>
              <a:rPr lang="ko-KR" altLang="en-US"/>
              <a:t>조회 등의 모든 작업에 검색 조건이 추가될 수 있도록 변경 </a:t>
            </a:r>
            <a:endParaRPr lang="en-US" altLang="ko-KR"/>
          </a:p>
          <a:p>
            <a:pPr lvl="1"/>
            <a:r>
              <a:rPr lang="ko-KR" altLang="en-US"/>
              <a:t>조회 화면</a:t>
            </a:r>
            <a:r>
              <a:rPr lang="en-US" altLang="ko-KR"/>
              <a:t>/</a:t>
            </a:r>
            <a:r>
              <a:rPr lang="ko-KR" altLang="en-US"/>
              <a:t>수정 화면 등 모든 화면에서 목록으로 갈 때 검색 조건과 키워드가 유지되도록 처리해야 함 </a:t>
            </a:r>
          </a:p>
        </p:txBody>
      </p:sp>
    </p:spTree>
    <p:extLst>
      <p:ext uri="{BB962C8B-B14F-4D97-AF65-F5344CB8AC3E}">
        <p14:creationId xmlns:p14="http://schemas.microsoft.com/office/powerpoint/2010/main" val="3914916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F1A327-173D-4858-A5DA-3C03F4F3E8C9}"/>
              </a:ext>
            </a:extLst>
          </p:cNvPr>
          <p:cNvSpPr txBox="1"/>
          <p:nvPr/>
        </p:nvSpPr>
        <p:spPr>
          <a:xfrm>
            <a:off x="4269997" y="3046972"/>
            <a:ext cx="4194496" cy="764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ko-KR" sz="12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‘제목(t), 내용(c), 작성자(w)’으로 검색하는 경우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ko-KR" sz="12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‘제목 혹은 내용(tc)’으로 검색하는 경우 </a:t>
            </a:r>
          </a:p>
          <a:p>
            <a:pPr marL="285750" lvl="0" indent="-28575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ko-KR" sz="12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‘제목 혹은 내용 혹은 작성자(tcw)’로 검색하는 경우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2D782-5CEF-415B-A537-0923FB72BBDF}"/>
              </a:ext>
            </a:extLst>
          </p:cNvPr>
          <p:cNvSpPr txBox="1"/>
          <p:nvPr/>
        </p:nvSpPr>
        <p:spPr>
          <a:xfrm>
            <a:off x="100668" y="279210"/>
            <a:ext cx="77640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effectLst/>
                <a:latin typeface="나눔명조"/>
                <a:cs typeface="나눔명조"/>
              </a:rPr>
              <a:t>private BooleanBuilder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getSearch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PageRequestDTO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requestDTO){  //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Querydsl </a:t>
            </a:r>
            <a:r>
              <a:rPr lang="ko-KR" altLang="ko-KR" sz="10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처리 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String type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requestDTO.getType();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BooleanBuilder booleanBuilder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new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BooleanBuilder();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 qGuestbook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String keyword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requestDTO.getKeyword();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BooleanExpression expression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gno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.gt(</a:t>
            </a:r>
            <a:r>
              <a:rPr lang="en-US" altLang="ko-KR" sz="10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0L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 gno &gt; 0 </a:t>
            </a:r>
            <a:r>
              <a:rPr lang="ko-KR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조건만 생성</a:t>
            </a:r>
            <a:b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</a:br>
            <a:b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booleanBuilder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.and(</a:t>
            </a:r>
            <a:r>
              <a:rPr lang="en-US" altLang="ko-KR" sz="1000">
                <a:effectLst/>
                <a:latin typeface="나눔명조"/>
                <a:cs typeface="나눔명조"/>
              </a:rPr>
              <a:t>expression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if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type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== </a:t>
            </a:r>
            <a:r>
              <a:rPr lang="en-US" altLang="ko-KR" sz="1000">
                <a:effectLst/>
                <a:latin typeface="나눔명조"/>
                <a:cs typeface="나눔명조"/>
              </a:rPr>
              <a:t>null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|| </a:t>
            </a:r>
            <a:r>
              <a:rPr lang="en-US" altLang="ko-KR" sz="1000">
                <a:effectLst/>
                <a:latin typeface="나눔명조"/>
                <a:cs typeface="나눔명조"/>
              </a:rPr>
              <a:t>type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.trim().length() == </a:t>
            </a:r>
            <a:r>
              <a:rPr lang="en-US" altLang="ko-KR" sz="10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0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){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</a:t>
            </a:r>
            <a:r>
              <a:rPr lang="ko-KR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검색 조건이 없는 경우</a:t>
            </a:r>
            <a:b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    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return booleanBuilder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</a:t>
            </a:r>
            <a:r>
              <a:rPr lang="ko-KR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검색 조건을 작성하기</a:t>
            </a:r>
            <a:b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BooleanBuilder conditionBuilder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1000">
                <a:effectLst/>
                <a:latin typeface="나눔명조"/>
                <a:cs typeface="나눔명조"/>
              </a:rPr>
              <a:t>new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BooleanBuilder();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if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type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.contains(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"t"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conditionBuilder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.or(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title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.contains(</a:t>
            </a:r>
            <a:r>
              <a:rPr lang="en-US" altLang="ko-KR" sz="1000">
                <a:effectLst/>
                <a:latin typeface="나눔명조"/>
                <a:cs typeface="나눔명조"/>
              </a:rPr>
              <a:t>keyword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if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type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.contains(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"c"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conditionBuilder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.or(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content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.contains(</a:t>
            </a:r>
            <a:r>
              <a:rPr lang="en-US" altLang="ko-KR" sz="1000">
                <a:effectLst/>
                <a:latin typeface="나눔명조"/>
                <a:cs typeface="나눔명조"/>
              </a:rPr>
              <a:t>keyword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if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effectLst/>
                <a:latin typeface="나눔명조"/>
                <a:cs typeface="나눔명조"/>
              </a:rPr>
              <a:t>type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.contains(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"w"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conditionBuilder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.or(</a:t>
            </a:r>
            <a:r>
              <a:rPr lang="en-US" altLang="ko-KR" sz="1000">
                <a:effectLst/>
                <a:latin typeface="나눔명조"/>
                <a:cs typeface="나눔명조"/>
              </a:rPr>
              <a:t>qGuestbook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writer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.contains(</a:t>
            </a:r>
            <a:r>
              <a:rPr lang="en-US" altLang="ko-KR" sz="1000">
                <a:effectLst/>
                <a:latin typeface="나눔명조"/>
                <a:cs typeface="나눔명조"/>
              </a:rPr>
              <a:t>keyword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</a:t>
            </a:r>
            <a:r>
              <a:rPr lang="ko-KR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모든 조건 통합</a:t>
            </a:r>
            <a:b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booleanBuilder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.and(</a:t>
            </a:r>
            <a:r>
              <a:rPr lang="en-US" altLang="ko-KR" sz="1000">
                <a:effectLst/>
                <a:latin typeface="나눔명조"/>
                <a:cs typeface="나눔명조"/>
              </a:rPr>
              <a:t>conditionBuilder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return booleanBuilder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1260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0C5CE6-0C47-484A-A0A6-38910208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2271"/>
            <a:ext cx="78867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500">
                <a:latin typeface="+mj-lt"/>
                <a:ea typeface="+mj-ea"/>
              </a:rPr>
              <a:t>프로젝트의 와이어프레임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F9CD2-D40A-47A9-B629-03F0465279A7}"/>
              </a:ext>
            </a:extLst>
          </p:cNvPr>
          <p:cNvPicPr/>
          <p:nvPr/>
        </p:nvPicPr>
        <p:blipFill rotWithShape="1">
          <a:blip r:embed="rId2"/>
          <a:srcRect t="11111"/>
          <a:stretch/>
        </p:blipFill>
        <p:spPr>
          <a:xfrm>
            <a:off x="628650" y="1845426"/>
            <a:ext cx="788441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2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2E69B4-D9B1-4403-9E4B-FF4EE04F4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86184"/>
              </p:ext>
            </p:extLst>
          </p:nvPr>
        </p:nvGraphicFramePr>
        <p:xfrm>
          <a:off x="29362" y="134223"/>
          <a:ext cx="9085276" cy="4362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2723">
                  <a:extLst>
                    <a:ext uri="{9D8B030D-6E8A-4147-A177-3AD203B41FA5}">
                      <a16:colId xmlns:a16="http://schemas.microsoft.com/office/drawing/2014/main" val="3316005807"/>
                    </a:ext>
                  </a:extLst>
                </a:gridCol>
                <a:gridCol w="1802601">
                  <a:extLst>
                    <a:ext uri="{9D8B030D-6E8A-4147-A177-3AD203B41FA5}">
                      <a16:colId xmlns:a16="http://schemas.microsoft.com/office/drawing/2014/main" val="1539979564"/>
                    </a:ext>
                  </a:extLst>
                </a:gridCol>
                <a:gridCol w="1332357">
                  <a:extLst>
                    <a:ext uri="{9D8B030D-6E8A-4147-A177-3AD203B41FA5}">
                      <a16:colId xmlns:a16="http://schemas.microsoft.com/office/drawing/2014/main" val="2064023475"/>
                    </a:ext>
                  </a:extLst>
                </a:gridCol>
                <a:gridCol w="2154776">
                  <a:extLst>
                    <a:ext uri="{9D8B030D-6E8A-4147-A177-3AD203B41FA5}">
                      <a16:colId xmlns:a16="http://schemas.microsoft.com/office/drawing/2014/main" val="3380508680"/>
                    </a:ext>
                  </a:extLst>
                </a:gridCol>
                <a:gridCol w="3012819">
                  <a:extLst>
                    <a:ext uri="{9D8B030D-6E8A-4147-A177-3AD203B41FA5}">
                      <a16:colId xmlns:a16="http://schemas.microsoft.com/office/drawing/2014/main" val="3749565704"/>
                    </a:ext>
                  </a:extLst>
                </a:gridCol>
              </a:tblGrid>
              <a:tr h="54528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기능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GET/POST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기능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Redirect URL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907338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목록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/guestbook/list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목록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ko-KR" sz="1600">
                          <a:effectLst/>
                        </a:rPr>
                        <a:t>페이징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ko-KR" sz="1600">
                          <a:effectLst/>
                        </a:rPr>
                        <a:t>검색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539219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/guestbook/register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입력 화면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752249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/guestbook/register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등록 처리 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/guestbook/list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436957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/guestbook/read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조회 화면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74462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/guestbook/modify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ko-KR" sz="1600">
                          <a:effectLst/>
                        </a:rPr>
                        <a:t>삭제 가능 화면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128562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/guestbook/modify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수정 처리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/guestbook/read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433023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삭제 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/guestbook/remove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삭제 처리 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/guestbook/list</a:t>
                      </a:r>
                      <a:endParaRPr lang="ko-KR" sz="1600">
                        <a:effectLst/>
                        <a:latin typeface="나눔명조"/>
                        <a:ea typeface="맑은 고딕" panose="020B0503020000020004" pitchFamily="50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87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0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73D6-9CAA-487C-8D4F-4BD2BCD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0288AA-88F5-458E-87B5-A1A24362A028}"/>
              </a:ext>
            </a:extLst>
          </p:cNvPr>
          <p:cNvCxnSpPr>
            <a:cxnSpLocks/>
          </p:cNvCxnSpPr>
          <p:nvPr/>
        </p:nvCxnSpPr>
        <p:spPr>
          <a:xfrm>
            <a:off x="4201237" y="1408423"/>
            <a:ext cx="0" cy="27709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12A258-DFB1-47C0-98B7-426A5474E2AC}"/>
              </a:ext>
            </a:extLst>
          </p:cNvPr>
          <p:cNvCxnSpPr>
            <a:cxnSpLocks/>
          </p:cNvCxnSpPr>
          <p:nvPr/>
        </p:nvCxnSpPr>
        <p:spPr>
          <a:xfrm>
            <a:off x="6732943" y="1408423"/>
            <a:ext cx="0" cy="27709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BF9F9D-0137-400B-908C-4FBB455E52DB}"/>
              </a:ext>
            </a:extLst>
          </p:cNvPr>
          <p:cNvCxnSpPr>
            <a:cxnSpLocks/>
          </p:cNvCxnSpPr>
          <p:nvPr/>
        </p:nvCxnSpPr>
        <p:spPr>
          <a:xfrm>
            <a:off x="8860323" y="1408423"/>
            <a:ext cx="0" cy="27709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E05877-AC4C-48C4-B017-EBFF16E8416B}"/>
              </a:ext>
            </a:extLst>
          </p:cNvPr>
          <p:cNvSpPr txBox="1"/>
          <p:nvPr/>
        </p:nvSpPr>
        <p:spPr>
          <a:xfrm>
            <a:off x="2249587" y="1039091"/>
            <a:ext cx="21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/>
              <a:t>Controller </a:t>
            </a:r>
            <a:r>
              <a:rPr lang="ko-KR" altLang="en-US" u="sng"/>
              <a:t>계층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F6FAB-B498-4AEA-AEC3-5EEF637FA388}"/>
              </a:ext>
            </a:extLst>
          </p:cNvPr>
          <p:cNvSpPr txBox="1"/>
          <p:nvPr/>
        </p:nvSpPr>
        <p:spPr>
          <a:xfrm>
            <a:off x="4749719" y="1039091"/>
            <a:ext cx="21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/>
              <a:t>Service </a:t>
            </a:r>
            <a:r>
              <a:rPr lang="ko-KR" altLang="en-US" u="sng"/>
              <a:t>계층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67A2D-D074-4601-82B1-3E80B47EB973}"/>
              </a:ext>
            </a:extLst>
          </p:cNvPr>
          <p:cNvSpPr txBox="1"/>
          <p:nvPr/>
        </p:nvSpPr>
        <p:spPr>
          <a:xfrm>
            <a:off x="6830916" y="1039091"/>
            <a:ext cx="21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/>
              <a:t>Repository </a:t>
            </a:r>
            <a:r>
              <a:rPr lang="ko-KR" altLang="en-US" u="sng"/>
              <a:t>계층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4FFC98-EF74-4D7D-8F1A-C2D4C1A3B8B3}"/>
              </a:ext>
            </a:extLst>
          </p:cNvPr>
          <p:cNvSpPr/>
          <p:nvPr/>
        </p:nvSpPr>
        <p:spPr>
          <a:xfrm>
            <a:off x="2354050" y="2222278"/>
            <a:ext cx="1708442" cy="9244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GuestbookController</a:t>
            </a:r>
            <a:endParaRPr lang="ko-KR" altLang="en-US" sz="12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3EAFCE-5F4C-438C-89B1-08CA4B49B3B3}"/>
              </a:ext>
            </a:extLst>
          </p:cNvPr>
          <p:cNvSpPr/>
          <p:nvPr/>
        </p:nvSpPr>
        <p:spPr>
          <a:xfrm>
            <a:off x="4620175" y="2101044"/>
            <a:ext cx="1708442" cy="7153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GuestbookService</a:t>
            </a:r>
          </a:p>
          <a:p>
            <a:pPr algn="ctr"/>
            <a:r>
              <a:rPr lang="ko-KR" altLang="en-US" sz="1200"/>
              <a:t>인터페이스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349FE5-432D-4BA1-90EA-CE5438B8452F}"/>
              </a:ext>
            </a:extLst>
          </p:cNvPr>
          <p:cNvSpPr/>
          <p:nvPr/>
        </p:nvSpPr>
        <p:spPr>
          <a:xfrm>
            <a:off x="4520710" y="2959461"/>
            <a:ext cx="1907371" cy="9244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GuestbookServiceImpl</a:t>
            </a:r>
            <a:r>
              <a:rPr lang="ko-KR" altLang="en-US" sz="1200"/>
              <a:t>클래스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15C527-83B1-4A6E-90AF-381E5DA8201F}"/>
              </a:ext>
            </a:extLst>
          </p:cNvPr>
          <p:cNvSpPr/>
          <p:nvPr/>
        </p:nvSpPr>
        <p:spPr>
          <a:xfrm>
            <a:off x="6957454" y="2360425"/>
            <a:ext cx="1776331" cy="8988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GuestbookRepository</a:t>
            </a:r>
            <a:endParaRPr lang="ko-KR" altLang="en-US" sz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047657-4AB4-4FA7-9C08-751CE03C88C6}"/>
              </a:ext>
            </a:extLst>
          </p:cNvPr>
          <p:cNvCxnSpPr>
            <a:cxnSpLocks/>
          </p:cNvCxnSpPr>
          <p:nvPr/>
        </p:nvCxnSpPr>
        <p:spPr>
          <a:xfrm>
            <a:off x="2076968" y="1408422"/>
            <a:ext cx="0" cy="27709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D7F39F-9DE3-4711-B48C-3FAA78EFDBCA}"/>
              </a:ext>
            </a:extLst>
          </p:cNvPr>
          <p:cNvSpPr/>
          <p:nvPr/>
        </p:nvSpPr>
        <p:spPr>
          <a:xfrm>
            <a:off x="344475" y="3294734"/>
            <a:ext cx="1313556" cy="3801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Thymeleaf page</a:t>
            </a:r>
            <a:endParaRPr lang="ko-KR" altLang="en-US" sz="12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2B5C805-C0C7-4230-B2BF-578C588D01AC}"/>
              </a:ext>
            </a:extLst>
          </p:cNvPr>
          <p:cNvSpPr/>
          <p:nvPr/>
        </p:nvSpPr>
        <p:spPr>
          <a:xfrm>
            <a:off x="219688" y="3166125"/>
            <a:ext cx="1313556" cy="3801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Thymeleaf page</a:t>
            </a:r>
            <a:endParaRPr lang="ko-KR" altLang="en-US" sz="12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A8E61FA-67D7-4696-B9B2-6F9F211E4486}"/>
              </a:ext>
            </a:extLst>
          </p:cNvPr>
          <p:cNvSpPr/>
          <p:nvPr/>
        </p:nvSpPr>
        <p:spPr>
          <a:xfrm>
            <a:off x="129602" y="3043171"/>
            <a:ext cx="1313556" cy="3801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Thymeleaf page</a:t>
            </a:r>
            <a:endParaRPr lang="ko-KR" altLang="en-US" sz="120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53B3924-6A39-4B80-8334-2022B11D0493}"/>
              </a:ext>
            </a:extLst>
          </p:cNvPr>
          <p:cNvSpPr/>
          <p:nvPr/>
        </p:nvSpPr>
        <p:spPr>
          <a:xfrm>
            <a:off x="781822" y="2563724"/>
            <a:ext cx="1671985" cy="49225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AA4A3C1-D2DE-400D-90C0-71A2038A87FF}"/>
              </a:ext>
            </a:extLst>
          </p:cNvPr>
          <p:cNvSpPr/>
          <p:nvPr/>
        </p:nvSpPr>
        <p:spPr>
          <a:xfrm>
            <a:off x="3769472" y="2713334"/>
            <a:ext cx="934256" cy="49225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B5A7DC0-E6B8-4145-A5CA-C241073C21C2}"/>
              </a:ext>
            </a:extLst>
          </p:cNvPr>
          <p:cNvSpPr/>
          <p:nvPr/>
        </p:nvSpPr>
        <p:spPr>
          <a:xfrm>
            <a:off x="6119150" y="2732239"/>
            <a:ext cx="969385" cy="49225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7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B8BC313-2C39-4288-9E48-DAD1764D138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6501298" y="2307094"/>
            <a:ext cx="446398" cy="2203518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942D026-3636-45F2-932A-C86BD3FA4FE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622738" y="2736230"/>
            <a:ext cx="1315352" cy="377226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FF71EE-D355-46EE-8DF9-9D857DA410D3}"/>
              </a:ext>
            </a:extLst>
          </p:cNvPr>
          <p:cNvCxnSpPr>
            <a:cxnSpLocks/>
          </p:cNvCxnSpPr>
          <p:nvPr/>
        </p:nvCxnSpPr>
        <p:spPr>
          <a:xfrm>
            <a:off x="3395894" y="1288622"/>
            <a:ext cx="0" cy="27709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1662EC-9AB2-43A6-8420-87B462AF4399}"/>
              </a:ext>
            </a:extLst>
          </p:cNvPr>
          <p:cNvCxnSpPr>
            <a:cxnSpLocks/>
          </p:cNvCxnSpPr>
          <p:nvPr/>
        </p:nvCxnSpPr>
        <p:spPr>
          <a:xfrm>
            <a:off x="5927600" y="1288622"/>
            <a:ext cx="0" cy="27709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AB51B9-D8FD-4660-82B6-1C16B86EBB21}"/>
              </a:ext>
            </a:extLst>
          </p:cNvPr>
          <p:cNvCxnSpPr>
            <a:cxnSpLocks/>
          </p:cNvCxnSpPr>
          <p:nvPr/>
        </p:nvCxnSpPr>
        <p:spPr>
          <a:xfrm>
            <a:off x="8840959" y="1334803"/>
            <a:ext cx="0" cy="27709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137882-B6F6-425F-BF96-0766AFB775CA}"/>
              </a:ext>
            </a:extLst>
          </p:cNvPr>
          <p:cNvSpPr txBox="1"/>
          <p:nvPr/>
        </p:nvSpPr>
        <p:spPr>
          <a:xfrm>
            <a:off x="1444244" y="919290"/>
            <a:ext cx="21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/>
              <a:t>Controller </a:t>
            </a:r>
            <a:r>
              <a:rPr lang="ko-KR" altLang="en-US" u="sng"/>
              <a:t>계층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87DAB-B86F-4612-91DF-6BC13E448C0A}"/>
              </a:ext>
            </a:extLst>
          </p:cNvPr>
          <p:cNvSpPr txBox="1"/>
          <p:nvPr/>
        </p:nvSpPr>
        <p:spPr>
          <a:xfrm>
            <a:off x="3944376" y="919290"/>
            <a:ext cx="21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/>
              <a:t>Service </a:t>
            </a:r>
            <a:r>
              <a:rPr lang="ko-KR" altLang="en-US" u="sng"/>
              <a:t>계층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746DE-7D42-4E23-AE3B-10274368B237}"/>
              </a:ext>
            </a:extLst>
          </p:cNvPr>
          <p:cNvSpPr txBox="1"/>
          <p:nvPr/>
        </p:nvSpPr>
        <p:spPr>
          <a:xfrm>
            <a:off x="6811552" y="965471"/>
            <a:ext cx="21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/>
              <a:t>Repository </a:t>
            </a:r>
            <a:r>
              <a:rPr lang="ko-KR" altLang="en-US" u="sng"/>
              <a:t>계층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3FAC9F-E7E3-4953-9F44-1718C8D4B4AA}"/>
              </a:ext>
            </a:extLst>
          </p:cNvPr>
          <p:cNvSpPr/>
          <p:nvPr/>
        </p:nvSpPr>
        <p:spPr>
          <a:xfrm>
            <a:off x="1548707" y="2102477"/>
            <a:ext cx="1708442" cy="9244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GuestbookController</a:t>
            </a:r>
            <a:endParaRPr lang="ko-KR" altLang="en-US" sz="12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130D33-A2D2-460C-8C2A-A869A214420F}"/>
              </a:ext>
            </a:extLst>
          </p:cNvPr>
          <p:cNvSpPr/>
          <p:nvPr/>
        </p:nvSpPr>
        <p:spPr>
          <a:xfrm>
            <a:off x="3814832" y="1981243"/>
            <a:ext cx="1708442" cy="7153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GuestbookService</a:t>
            </a:r>
          </a:p>
          <a:p>
            <a:pPr algn="ctr"/>
            <a:r>
              <a:rPr lang="ko-KR" altLang="en-US" sz="1200"/>
              <a:t>인터페이스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8A7D1F-C926-4084-A56A-3D07F8F1EECD}"/>
              </a:ext>
            </a:extLst>
          </p:cNvPr>
          <p:cNvSpPr/>
          <p:nvPr/>
        </p:nvSpPr>
        <p:spPr>
          <a:xfrm>
            <a:off x="3715367" y="2839660"/>
            <a:ext cx="1907371" cy="9244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GuestbookServiceImpl</a:t>
            </a:r>
            <a:r>
              <a:rPr lang="ko-KR" altLang="en-US" sz="1200"/>
              <a:t>클래스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1600AB-9032-4EB4-8227-CBD32EDA5907}"/>
              </a:ext>
            </a:extLst>
          </p:cNvPr>
          <p:cNvSpPr/>
          <p:nvPr/>
        </p:nvSpPr>
        <p:spPr>
          <a:xfrm>
            <a:off x="6938090" y="2286805"/>
            <a:ext cx="1776331" cy="8988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GuestbookRepository</a:t>
            </a:r>
            <a:endParaRPr lang="ko-KR" altLang="en-US" sz="12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D027B0-E469-4FC7-BB01-4114F452C6AF}"/>
              </a:ext>
            </a:extLst>
          </p:cNvPr>
          <p:cNvCxnSpPr>
            <a:cxnSpLocks/>
          </p:cNvCxnSpPr>
          <p:nvPr/>
        </p:nvCxnSpPr>
        <p:spPr>
          <a:xfrm>
            <a:off x="1271625" y="1288621"/>
            <a:ext cx="0" cy="27709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2EA09C8-A752-4298-BED6-860E570F5A99}"/>
              </a:ext>
            </a:extLst>
          </p:cNvPr>
          <p:cNvSpPr/>
          <p:nvPr/>
        </p:nvSpPr>
        <p:spPr>
          <a:xfrm>
            <a:off x="238185" y="3785276"/>
            <a:ext cx="1313556" cy="3801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Thymeleaf page</a:t>
            </a:r>
            <a:endParaRPr lang="ko-KR" altLang="en-US" sz="12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19B841E-A0C0-4BBD-88CA-8E1692586B02}"/>
              </a:ext>
            </a:extLst>
          </p:cNvPr>
          <p:cNvSpPr/>
          <p:nvPr/>
        </p:nvSpPr>
        <p:spPr>
          <a:xfrm>
            <a:off x="113398" y="3656667"/>
            <a:ext cx="1313556" cy="3801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Thymeleaf page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E559B7-2220-4D00-A038-9266633C8ACC}"/>
              </a:ext>
            </a:extLst>
          </p:cNvPr>
          <p:cNvSpPr/>
          <p:nvPr/>
        </p:nvSpPr>
        <p:spPr>
          <a:xfrm>
            <a:off x="23312" y="3533713"/>
            <a:ext cx="1313556" cy="3801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Thymeleaf page</a:t>
            </a:r>
            <a:endParaRPr lang="ko-KR" altLang="en-US" sz="120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21ED8DF-6CC1-4FFC-AF89-A0E8BA0EA264}"/>
              </a:ext>
            </a:extLst>
          </p:cNvPr>
          <p:cNvCxnSpPr>
            <a:cxnSpLocks/>
          </p:cNvCxnSpPr>
          <p:nvPr/>
        </p:nvCxnSpPr>
        <p:spPr>
          <a:xfrm>
            <a:off x="30194" y="1459626"/>
            <a:ext cx="1509506" cy="953931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E68DDB43-300E-4AC9-8417-32376FD79759}"/>
              </a:ext>
            </a:extLst>
          </p:cNvPr>
          <p:cNvSpPr/>
          <p:nvPr/>
        </p:nvSpPr>
        <p:spPr>
          <a:xfrm>
            <a:off x="167576" y="1694811"/>
            <a:ext cx="1020878" cy="36933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DTO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ADE1957-A723-44A7-88A3-33432AF0B82C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257149" y="2564706"/>
            <a:ext cx="458218" cy="737183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6BF3E590-C4ED-47F3-B2B6-A18277E03FF8}"/>
              </a:ext>
            </a:extLst>
          </p:cNvPr>
          <p:cNvSpPr/>
          <p:nvPr/>
        </p:nvSpPr>
        <p:spPr>
          <a:xfrm>
            <a:off x="2980601" y="2696592"/>
            <a:ext cx="1020878" cy="36933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DTO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06541EB-F205-4E0A-BE2E-24EFC3AFE6E4}"/>
              </a:ext>
            </a:extLst>
          </p:cNvPr>
          <p:cNvCxnSpPr>
            <a:endCxn id="12" idx="2"/>
          </p:cNvCxnSpPr>
          <p:nvPr/>
        </p:nvCxnSpPr>
        <p:spPr>
          <a:xfrm rot="10800000">
            <a:off x="2402928" y="3026936"/>
            <a:ext cx="1331980" cy="594743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292FA0E1-F498-4F4B-8709-5D5A3FC65E3B}"/>
              </a:ext>
            </a:extLst>
          </p:cNvPr>
          <p:cNvSpPr/>
          <p:nvPr/>
        </p:nvSpPr>
        <p:spPr>
          <a:xfrm>
            <a:off x="2098812" y="3447387"/>
            <a:ext cx="1020878" cy="36933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DTO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C6ACC34B-0C9A-4EC8-BBAB-443EFA3DFAC7}"/>
              </a:ext>
            </a:extLst>
          </p:cNvPr>
          <p:cNvSpPr/>
          <p:nvPr/>
        </p:nvSpPr>
        <p:spPr>
          <a:xfrm>
            <a:off x="5756098" y="2569483"/>
            <a:ext cx="1020878" cy="36933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Entity</a:t>
            </a:r>
            <a:r>
              <a:rPr lang="ko-KR" altLang="en-US" sz="120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F09CB0CA-FA17-4CF3-86D1-23F55486DFF7}"/>
              </a:ext>
            </a:extLst>
          </p:cNvPr>
          <p:cNvSpPr/>
          <p:nvPr/>
        </p:nvSpPr>
        <p:spPr>
          <a:xfrm>
            <a:off x="6409677" y="3476489"/>
            <a:ext cx="1020878" cy="36933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Entity</a:t>
            </a:r>
            <a:r>
              <a:rPr lang="ko-KR" altLang="en-US" sz="1200">
                <a:solidFill>
                  <a:schemeClr val="tx1"/>
                </a:solidFill>
              </a:rPr>
              <a:t>객체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1CB14E3-348D-49B7-BD87-15FE0BBF3D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041" y="2839659"/>
            <a:ext cx="1020157" cy="705993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388F0C0E-9902-4BFE-B1C5-D53B8C42F8DF}"/>
              </a:ext>
            </a:extLst>
          </p:cNvPr>
          <p:cNvSpPr/>
          <p:nvPr/>
        </p:nvSpPr>
        <p:spPr>
          <a:xfrm>
            <a:off x="205537" y="3010664"/>
            <a:ext cx="1020878" cy="36933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DTO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9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51FB1-9A1F-499D-B983-3AEB83D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EEBB47-5F29-4309-9592-F4513E8CFA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60538"/>
            <a:ext cx="4957894" cy="3510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4573DC-6B17-4A64-AA2B-83A78AD12A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7852" y="2196613"/>
            <a:ext cx="5806423" cy="387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5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5019</Words>
  <Application>Microsoft Office PowerPoint</Application>
  <PresentationFormat>화면 슬라이드 쇼(4:3)</PresentationFormat>
  <Paragraphs>344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나눔고딕</vt:lpstr>
      <vt:lpstr>나눔고딕 ExtraBold</vt:lpstr>
      <vt:lpstr>나눔고딕코딩</vt:lpstr>
      <vt:lpstr>나눔명조</vt:lpstr>
      <vt:lpstr>나눔바른고딕</vt:lpstr>
      <vt:lpstr>맑은 고딕</vt:lpstr>
      <vt:lpstr>Arial</vt:lpstr>
      <vt:lpstr>Calibri</vt:lpstr>
      <vt:lpstr>Calibri Light</vt:lpstr>
      <vt:lpstr>Consolas</vt:lpstr>
      <vt:lpstr>Office Theme</vt:lpstr>
      <vt:lpstr>코드로 배우는  스프링 부트 웹 프로젝트 </vt:lpstr>
      <vt:lpstr>시작하기에 앞서 </vt:lpstr>
      <vt:lpstr>학습목표</vt:lpstr>
      <vt:lpstr>4. 프로젝트 구조 만들기 </vt:lpstr>
      <vt:lpstr>프로젝트의 와이어프레임</vt:lpstr>
      <vt:lpstr>PowerPoint 프레젠테이션</vt:lpstr>
      <vt:lpstr>프로젝트의 기본 구조</vt:lpstr>
      <vt:lpstr>PowerPoint 프레젠테이션</vt:lpstr>
      <vt:lpstr>프로젝트 생성</vt:lpstr>
      <vt:lpstr>PowerPoint 프레젠테이션</vt:lpstr>
      <vt:lpstr>컨트롤러/화면 준비 </vt:lpstr>
      <vt:lpstr>4.2 자동으로 처리되는 날짜/시간 설정 </vt:lpstr>
      <vt:lpstr>PowerPoint 프레젠테이션</vt:lpstr>
      <vt:lpstr>엔티티 클래스와 Querydsl</vt:lpstr>
      <vt:lpstr>레퍼지토리 작성 </vt:lpstr>
      <vt:lpstr>동적 쿼리 처리를 위한 querydsl 설정 </vt:lpstr>
      <vt:lpstr>gradle의 task생성</vt:lpstr>
      <vt:lpstr>QuerydslPredicatedExecutor 추가 </vt:lpstr>
      <vt:lpstr>엔티티의 테스트 </vt:lpstr>
      <vt:lpstr>수정 시간 테스트</vt:lpstr>
      <vt:lpstr>Querydsl 테스트</vt:lpstr>
      <vt:lpstr>단일 항목 검색 테스트 </vt:lpstr>
      <vt:lpstr>다중 항목 검색 테스트 </vt:lpstr>
      <vt:lpstr>서비스 계층과 DTO</vt:lpstr>
      <vt:lpstr>PowerPoint 프레젠테이션</vt:lpstr>
      <vt:lpstr>등록과 DTO를 엔티티로 변환하기</vt:lpstr>
      <vt:lpstr>4.5 목록 처리 </vt:lpstr>
      <vt:lpstr>목록을 처리하는 DTO</vt:lpstr>
      <vt:lpstr>페이지 결과 처리 DTO</vt:lpstr>
      <vt:lpstr>서비스 계층에서 목록 처리 </vt:lpstr>
      <vt:lpstr>PowerPoint 프레젠테이션</vt:lpstr>
      <vt:lpstr>목록 데이터의 페이지 처리 </vt:lpstr>
      <vt:lpstr>페이지 번호의 계산</vt:lpstr>
      <vt:lpstr>PowerPoint 프레젠테이션</vt:lpstr>
      <vt:lpstr>컨트롤러와 화면 처리 </vt:lpstr>
      <vt:lpstr>PowerPoint 프레젠테이션</vt:lpstr>
      <vt:lpstr>등록 페이지와 등록 처리 </vt:lpstr>
      <vt:lpstr>방명록의 조회 처리 </vt:lpstr>
      <vt:lpstr>방명록 수정과 삭제 </vt:lpstr>
      <vt:lpstr>검색 처리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부트 웹 프로젝트 </dc:title>
  <dc:creator>Kang Wallter</dc:creator>
  <cp:lastModifiedBy>Kang Wallter</cp:lastModifiedBy>
  <cp:revision>1</cp:revision>
  <dcterms:created xsi:type="dcterms:W3CDTF">2020-11-06T02:47:26Z</dcterms:created>
  <dcterms:modified xsi:type="dcterms:W3CDTF">2020-11-06T17:01:39Z</dcterms:modified>
</cp:coreProperties>
</file>