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51E1A-D05A-4D6E-BC65-52C3AEFE1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53F976-F8E3-4B63-9034-219EEF85F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4450C-912F-4C62-A30B-2F28D491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FFDC6-9232-4673-A6A5-53DB1C72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DD7A9-C15E-4E87-B7EC-6B3A2C43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BF464-8674-4A4C-A9DB-17A703EB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EEF68-4207-4FDF-940D-8551884B6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92ACB-1798-42EA-A1C8-D3D116B8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4601B-5875-48A4-B85D-411D1BCE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874D4-3D7D-4082-81D3-89B7AE13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8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0F775F-978D-4F1D-B1B7-6D04E074E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E9567-7C6B-4283-B530-E1112E4FD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2A777-A0CA-4C72-AC9F-AC7A0DB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45DA1-749B-45D4-A20B-958B5244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9DFBB-269E-4B23-930E-0D386CAB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AF601-CC94-40FD-8C0E-FEE6AC16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2E4D4-2E48-4653-B13D-E0D0D119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9E5EE-54C3-42CE-901A-A4C0684E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90606-8D98-4343-A73C-BB670212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462F7-18B5-40FD-8375-328CD64D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1492A-61DF-4F64-9CBB-AB90C388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14DE9-6505-48E9-AA9E-BE48D96F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7CEAE-284C-4A06-BB1F-6211C75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B3A92-D2AB-4825-8746-2A753815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AB648-3EAD-498E-950E-5EDDBD7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3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5D5F2-8134-489D-BAD1-B56C4D31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44A91-BA1F-444A-9E0A-0DCBCD8E9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E1AF1-E721-47B4-A367-FE2F533D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9F9C8-37E3-4DA0-AD67-522FFDBB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44453-C12E-4DBC-9B3B-19DA4813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D4BAA-FD59-464D-8E8E-F78B8FF2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2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CFABE-9498-4FFA-8D38-2CF56504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DC64D-C523-42CB-9886-1B260F55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67225-C79E-42A8-8FDF-8894EB354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82BC6C-89B1-4FE8-A124-81F340C0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71615-057F-483A-9CF2-1D6921ED0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08634E-11ED-481B-8A86-14B5E6B8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BA8D38-938E-4399-98C2-58DA040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40B7A2-FC1E-4ECD-B0C9-51278D1C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0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0B61-747E-4F5C-A75D-F37F9818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540DF-61F2-4A95-88AE-9DADC2CF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A25DC-7999-484F-957D-DE9994B0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CB86-46D4-4325-ABE6-4138EA29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5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0A1E42-0963-43F9-BF50-ECE742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F45370-A69E-4AD9-B36E-E42D7BDF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6BC80-4F31-4AA5-882B-C65D81C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9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C7493-9846-41DA-BC73-2D375C5C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8A9F2-1B44-4E08-8427-46C6FA71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FF3D3-1DB1-4AF7-B0CD-21B0D77D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88D5E-489D-4A70-9DA4-80A8F972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D78A4-E13E-4027-A05B-27262D85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D0411-1E66-4C13-AB7A-2F6FA8B2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8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35D15-81F3-4BAE-8AFE-DC840131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C81C1A-D6E9-4E44-AE02-158CB6BFA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E5CD98-9FAE-4173-9EF5-34F83DCA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8AA97-9C0A-4A40-9BF4-19832EDD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0A9BE-926F-4E5E-9EB4-405E668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8C66F-FA12-49E8-AADB-A6F18B3F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783A9B-2335-49B6-BE1F-59F0110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F9577-57CC-4FD9-8D62-564D186F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AC210-D5A0-4E61-B9BA-4B471CEEC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3374-A89F-4104-9630-2720EE51FAA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BEA7-665D-49AF-B172-363EC9FF6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CB2B9-D596-405C-9071-11268F159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772B-1C71-4E56-BC73-D9E4821EB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6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589E-2F4D-47B0-BA2E-8C841F48A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191B9D-8C02-4C55-A1AF-930EB9AF7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5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213</dc:creator>
  <cp:lastModifiedBy>213</cp:lastModifiedBy>
  <cp:revision>1</cp:revision>
  <dcterms:created xsi:type="dcterms:W3CDTF">2023-03-15T05:37:11Z</dcterms:created>
  <dcterms:modified xsi:type="dcterms:W3CDTF">2023-03-15T05:37:21Z</dcterms:modified>
</cp:coreProperties>
</file>