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9F2"/>
    <a:srgbClr val="E3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8E25F-AD33-4D8B-84E6-E978F5F72168}" v="167" dt="2024-05-07T01:34:35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ttav0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1B21C-3440-DB82-A799-249D2550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7759338" y="806043"/>
            <a:ext cx="3771536" cy="452436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4" name="Espaço Reservado para Conteúdo 3" descr="Pessoas andando de moto&#10;&#10;Descrição gerada automaticamente">
            <a:extLst>
              <a:ext uri="{FF2B5EF4-FFF2-40B4-BE49-F238E27FC236}">
                <a16:creationId xmlns:a16="http://schemas.microsoft.com/office/drawing/2014/main" id="{34036EDB-9750-AE89-14A8-0B8A67AA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57" y="4059"/>
            <a:ext cx="5399521" cy="6849293"/>
          </a:xfrm>
        </p:spPr>
      </p:pic>
    </p:spTree>
    <p:extLst>
      <p:ext uri="{BB962C8B-B14F-4D97-AF65-F5344CB8AC3E}">
        <p14:creationId xmlns:p14="http://schemas.microsoft.com/office/powerpoint/2010/main" val="36398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06911-4FE9-ABE3-4B22-5B5CCA0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E92F8898-D5F2-A9D5-C645-40A1173C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18" y="-4648"/>
            <a:ext cx="5545049" cy="7336970"/>
          </a:xfrm>
        </p:spPr>
      </p:pic>
    </p:spTree>
    <p:extLst>
      <p:ext uri="{BB962C8B-B14F-4D97-AF65-F5344CB8AC3E}">
        <p14:creationId xmlns:p14="http://schemas.microsoft.com/office/powerpoint/2010/main" val="17449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1D03-842F-C603-4398-B2EA1797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3A5139FC-9E68-E09B-EB22-7DF2C8AF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125" y="354581"/>
            <a:ext cx="5489750" cy="6498769"/>
          </a:xfrm>
        </p:spPr>
      </p:pic>
    </p:spTree>
    <p:extLst>
      <p:ext uri="{BB962C8B-B14F-4D97-AF65-F5344CB8AC3E}">
        <p14:creationId xmlns:p14="http://schemas.microsoft.com/office/powerpoint/2010/main" val="34663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CDC19-E053-824A-0971-486417E5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Linha do tempo&#10;&#10;Descrição gerada automaticamente">
            <a:extLst>
              <a:ext uri="{FF2B5EF4-FFF2-40B4-BE49-F238E27FC236}">
                <a16:creationId xmlns:a16="http://schemas.microsoft.com/office/drawing/2014/main" id="{EE2E95BC-DE7B-D33F-7A84-E92A3899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748" y="-4648"/>
            <a:ext cx="5504505" cy="6857999"/>
          </a:xfrm>
        </p:spPr>
      </p:pic>
    </p:spTree>
    <p:extLst>
      <p:ext uri="{BB962C8B-B14F-4D97-AF65-F5344CB8AC3E}">
        <p14:creationId xmlns:p14="http://schemas.microsoft.com/office/powerpoint/2010/main" val="24140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C15C2-FB33-F455-952E-CEE77882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A15ECDD7-D0D3-18A6-C233-B42820BA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825" y="-4648"/>
            <a:ext cx="5544351" cy="6857999"/>
          </a:xfrm>
        </p:spPr>
      </p:pic>
    </p:spTree>
    <p:extLst>
      <p:ext uri="{BB962C8B-B14F-4D97-AF65-F5344CB8AC3E}">
        <p14:creationId xmlns:p14="http://schemas.microsoft.com/office/powerpoint/2010/main" val="253707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0E93-73D3-CAC2-D557-52FC756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4D11A6E-9B80-1ADD-9C09-AE46A6ED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789" y="6237"/>
            <a:ext cx="5526851" cy="6847114"/>
          </a:xfrm>
        </p:spPr>
      </p:pic>
    </p:spTree>
    <p:extLst>
      <p:ext uri="{BB962C8B-B14F-4D97-AF65-F5344CB8AC3E}">
        <p14:creationId xmlns:p14="http://schemas.microsoft.com/office/powerpoint/2010/main" val="249287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BF21-5071-76E6-FC52-71DA00F4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035D6E2-4944-07A1-8F5B-D0A199F77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147" y="125254"/>
            <a:ext cx="5518135" cy="673898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3273BC-B2A6-D8F0-1B36-09FBAB9C86B4}"/>
              </a:ext>
            </a:extLst>
          </p:cNvPr>
          <p:cNvSpPr txBox="1"/>
          <p:nvPr/>
        </p:nvSpPr>
        <p:spPr>
          <a:xfrm>
            <a:off x="4455160" y="6032500"/>
            <a:ext cx="999308" cy="338554"/>
          </a:xfrm>
          <a:prstGeom prst="rect">
            <a:avLst/>
          </a:prstGeom>
          <a:solidFill>
            <a:srgbClr val="E0E9F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b="1" dirty="0">
                <a:hlinkClick r:id="rId3"/>
              </a:rPr>
              <a:t>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7778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130</cp:revision>
  <dcterms:created xsi:type="dcterms:W3CDTF">2024-05-07T01:03:36Z</dcterms:created>
  <dcterms:modified xsi:type="dcterms:W3CDTF">2024-05-07T01:53:47Z</dcterms:modified>
</cp:coreProperties>
</file>