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  <p:sldMasterId id="2147484277" r:id="rId2"/>
    <p:sldMasterId id="2147484380" r:id="rId3"/>
  </p:sldMasterIdLst>
  <p:notesMasterIdLst>
    <p:notesMasterId r:id="rId12"/>
  </p:notesMasterIdLst>
  <p:sldIdLst>
    <p:sldId id="348" r:id="rId4"/>
    <p:sldId id="349" r:id="rId5"/>
    <p:sldId id="342" r:id="rId6"/>
    <p:sldId id="343" r:id="rId7"/>
    <p:sldId id="344" r:id="rId8"/>
    <p:sldId id="345" r:id="rId9"/>
    <p:sldId id="346" r:id="rId10"/>
    <p:sldId id="34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13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FAA61-7B5B-40DE-AF50-D11FD863BBA3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746B6-4825-453D-9FAD-03728370DF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800600"/>
            <a:ext cx="5257800" cy="762000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41148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47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-15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57350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97112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657350"/>
            <a:ext cx="3660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2297112"/>
            <a:ext cx="3660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5430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2293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07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967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408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26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570042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78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997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3502902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261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736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81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smtClean="0"/>
              <a:t>C</a:t>
            </a:r>
          </a:p>
          <a:p>
            <a:pPr lvl="4"/>
            <a:r>
              <a:rPr lang="en-US" dirty="0" smtClean="0"/>
              <a:t>d</a:t>
            </a:r>
          </a:p>
          <a:p>
            <a:pPr lvl="2"/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  <p:sldLayoutId id="2147484295" r:id="rId18"/>
    <p:sldLayoutId id="2147484296" r:id="rId19"/>
    <p:sldLayoutId id="2147484297" r:id="rId20"/>
    <p:sldLayoutId id="2147484298" r:id="rId21"/>
    <p:sldLayoutId id="2147484299" r:id="rId2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2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  <a:endParaRPr 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096000"/>
            <a:ext cx="5257800" cy="609600"/>
          </a:xfrm>
        </p:spPr>
        <p:txBody>
          <a:bodyPr/>
          <a:lstStyle/>
          <a:p>
            <a:pPr algn="ctr"/>
            <a:r>
              <a:rPr lang="en-US" sz="2400" b="1" i="1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2°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Período</a:t>
            </a:r>
            <a:endParaRPr lang="en-US" sz="2400" b="1" i="1" u="sn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18409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Sequenciais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419216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6324600" cy="914400"/>
          </a:xfrm>
        </p:spPr>
        <p:txBody>
          <a:bodyPr/>
          <a:lstStyle/>
          <a:p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Algoritmos</a:t>
            </a:r>
            <a:r>
              <a:rPr lang="en-US" sz="32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Sequenciais</a:t>
            </a:r>
            <a:endParaRPr lang="pt-BR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38200" y="1828800"/>
            <a:ext cx="730464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Relembrando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</a:p>
          <a:p>
            <a:pPr marL="542925" lvl="1" indent="-271463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um </a:t>
            </a:r>
            <a:r>
              <a:rPr lang="pt-BR" alt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conjunto finito de regras, bem definidas</a:t>
            </a:r>
            <a:r>
              <a:rPr lang="pt-BR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para </a:t>
            </a:r>
            <a:r>
              <a:rPr lang="pt-BR" alt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solução de um problema </a:t>
            </a:r>
            <a:r>
              <a:rPr lang="pt-BR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 </a:t>
            </a:r>
            <a:r>
              <a:rPr lang="pt-BR" alt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 tempo </a:t>
            </a:r>
            <a:r>
              <a:rPr lang="pt-BR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finito.</a:t>
            </a:r>
          </a:p>
          <a:p>
            <a:pPr marL="542925" lvl="1" indent="-271463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1463" indent="-271463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sequencial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instruções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sequência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aparecem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omissões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escolhas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repetições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tarefas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corretamente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cumpridas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738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665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Critérios</a:t>
            </a:r>
            <a:r>
              <a:rPr lang="en-US" sz="32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</a:t>
            </a:r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desenvolver</a:t>
            </a:r>
            <a:r>
              <a:rPr lang="en-US" sz="3200" b="1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</a:t>
            </a:r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endParaRPr lang="pt-BR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57665" y="1981200"/>
            <a:ext cx="738084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 um número finito de </a:t>
            </a:r>
            <a:r>
              <a:rPr lang="pt-BR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passos.</a:t>
            </a:r>
            <a:endParaRPr lang="pt-BR" alt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passos </a:t>
            </a:r>
            <a:r>
              <a:rPr lang="pt-BR" alt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devem estar precisamente definido.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Existir um conjunto de zero ou mais entradas, bem definidas.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Existir uma ou mais saídas.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 um conjunto de passos que leve a execução de uma tarefa útil.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 uma condição de fim sempre atingida para quaisquer entradas e num tempo finito.</a:t>
            </a:r>
          </a:p>
        </p:txBody>
      </p:sp>
    </p:spTree>
    <p:extLst>
      <p:ext uri="{BB962C8B-B14F-4D97-AF65-F5344CB8AC3E}">
        <p14:creationId xmlns:p14="http://schemas.microsoft.com/office/powerpoint/2010/main" val="2718329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29324"/>
            <a:ext cx="6324600" cy="914400"/>
          </a:xfrm>
        </p:spPr>
        <p:txBody>
          <a:bodyPr/>
          <a:lstStyle/>
          <a:p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Exemplos</a:t>
            </a:r>
            <a:endParaRPr lang="pt-BR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57200" y="1447800"/>
            <a:ext cx="7380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Faça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solicite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ao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usuário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dois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exiba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ao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final, a media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aritmética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alt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2590800"/>
            <a:ext cx="4978484" cy="40296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/>
              <p:cNvSpPr/>
              <p:nvPr/>
            </p:nvSpPr>
            <p:spPr>
              <a:xfrm>
                <a:off x="5105400" y="2835450"/>
                <a:ext cx="3886200" cy="1752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en-US" sz="1400" i="1" u="sng" dirty="0" smtClean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Entrada</a:t>
                </a:r>
                <a:r>
                  <a:rPr lang="en-US" sz="1400" dirty="0" smtClean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</a:t>
                </a:r>
              </a:p>
              <a:p>
                <a:pPr marL="285750" indent="-285750" algn="just">
                  <a:buClr>
                    <a:srgbClr val="FF0000"/>
                  </a:buClr>
                  <a:buFont typeface="Wingdings" panose="05000000000000000000" pitchFamily="2" charset="2"/>
                  <a:buChar char="§"/>
                </a:pPr>
                <a:r>
                  <a:rPr lang="en-US" sz="1400" dirty="0" smtClean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 </a:t>
                </a:r>
                <a:r>
                  <a:rPr lang="en-US" sz="1400" dirty="0" err="1" smtClean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valores</a:t>
                </a:r>
                <a:r>
                  <a:rPr lang="en-US" sz="1400" dirty="0" smtClean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</a:p>
              <a:p>
                <a:pPr algn="just">
                  <a:buClr>
                    <a:schemeClr val="bg1"/>
                  </a:buClr>
                </a:pPr>
                <a:r>
                  <a:rPr lang="en-US" sz="1400" i="1" u="sng" dirty="0" err="1" smtClean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Saída</a:t>
                </a:r>
                <a:r>
                  <a:rPr lang="en-US" sz="1400" dirty="0" smtClean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</a:t>
                </a:r>
              </a:p>
              <a:p>
                <a:pPr marL="285750" indent="-285750" algn="just">
                  <a:buClr>
                    <a:srgbClr val="FF0000"/>
                  </a:buClr>
                  <a:buFont typeface="Wingdings" panose="05000000000000000000" pitchFamily="2" charset="2"/>
                  <a:buChar char="§"/>
                </a:pPr>
                <a:r>
                  <a:rPr lang="en-US" sz="1400" dirty="0" err="1" smtClean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Média</a:t>
                </a:r>
                <a:r>
                  <a:rPr lang="en-US" sz="1400" dirty="0" smtClean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1400" dirty="0" err="1" smtClean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Aritmética</a:t>
                </a:r>
                <a:r>
                  <a:rPr lang="en-US" sz="1400" dirty="0" smtClean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dos </a:t>
                </a:r>
                <a:r>
                  <a:rPr lang="en-US" sz="1400" dirty="0" err="1" smtClean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valores</a:t>
                </a:r>
                <a:r>
                  <a:rPr lang="en-US" sz="140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..</a:t>
                </a:r>
              </a:p>
              <a:p>
                <a:pPr algn="just">
                  <a:buClr>
                    <a:srgbClr val="FF0000"/>
                  </a:buClr>
                </a:pPr>
                <a:r>
                  <a:rPr lang="en-US" sz="1400" i="1" u="sng" dirty="0" err="1" smtClean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Processamento</a:t>
                </a:r>
                <a:r>
                  <a:rPr lang="en-US" sz="1400" i="1" u="sng" dirty="0" smtClean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</a:t>
                </a:r>
                <a:endParaRPr lang="en-US" sz="1400" i="1" u="sng" dirty="0">
                  <a:ln w="10160">
                    <a:noFill/>
                    <a:prstDash val="solid"/>
                  </a:ln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indent="-285750" algn="just">
                  <a:buClr>
                    <a:srgbClr val="FF000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n w="10160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M</m:t>
                    </m:r>
                    <m:r>
                      <a:rPr lang="en-US" b="0" i="0" smtClean="0">
                        <a:ln w="10160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é</m:t>
                    </m:r>
                    <m:r>
                      <m:rPr>
                        <m:sty m:val="p"/>
                      </m:rPr>
                      <a:rPr lang="en-US" b="0" i="0" smtClean="0">
                        <a:ln w="10160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dia</m:t>
                    </m:r>
                    <m:r>
                      <a:rPr lang="en-US" b="0" i="0" smtClean="0">
                        <a:ln w="10160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n w="10160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Aritm</m:t>
                    </m:r>
                    <m:r>
                      <a:rPr lang="en-US" b="0" i="0" smtClean="0">
                        <a:ln w="10160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é</m:t>
                    </m:r>
                    <m:r>
                      <m:rPr>
                        <m:sty m:val="p"/>
                      </m:rPr>
                      <a:rPr lang="en-US" b="0" i="0" smtClean="0">
                        <a:ln w="10160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tica</m:t>
                    </m:r>
                    <m:r>
                      <a:rPr lang="en-US" b="0" i="0" smtClean="0">
                        <a:ln w="10160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n w="10160">
                              <a:noFill/>
                              <a:prstDash val="solid"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n w="10160">
                              <a:noFill/>
                              <a:prstDash val="solid"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Valor</m:t>
                        </m:r>
                        <m:r>
                          <a:rPr lang="en-US" b="0" i="0" smtClean="0">
                            <a:ln w="10160">
                              <a:noFill/>
                              <a:prstDash val="solid"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 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n w="10160">
                              <a:noFill/>
                              <a:prstDash val="solid"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Valor</m:t>
                        </m:r>
                        <m:r>
                          <a:rPr lang="en-US" b="0" i="0" smtClean="0">
                            <a:ln w="10160">
                              <a:noFill/>
                              <a:prstDash val="solid"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 2</m:t>
                        </m:r>
                      </m:num>
                      <m:den>
                        <m:r>
                          <a:rPr lang="en-US" b="0" i="0" smtClean="0">
                            <a:ln w="10160">
                              <a:noFill/>
                              <a:prstDash val="solid"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pt-BR" dirty="0">
                  <a:ln w="10160">
                    <a:noFill/>
                    <a:prstDash val="solid"/>
                  </a:ln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835450"/>
                <a:ext cx="3886200" cy="17526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684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324600" cy="914400"/>
          </a:xfrm>
        </p:spPr>
        <p:txBody>
          <a:bodyPr/>
          <a:lstStyle/>
          <a:p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Exemplos</a:t>
            </a:r>
            <a:endParaRPr lang="pt-BR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57200" y="1447800"/>
            <a:ext cx="7380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Faça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leia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valor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inteiro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imprima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seu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antecessor e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seu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sucessor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alt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371130"/>
            <a:ext cx="6796295" cy="410587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953000" y="3285530"/>
            <a:ext cx="3886200" cy="1752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i="1" u="sng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Entrada</a:t>
            </a:r>
            <a:r>
              <a:rPr lang="en-US" sz="1400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valor </a:t>
            </a:r>
            <a:r>
              <a:rPr lang="en-US" sz="1400" dirty="0" err="1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inteiro</a:t>
            </a:r>
            <a:r>
              <a:rPr lang="en-US" sz="1400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>
              <a:buClr>
                <a:schemeClr val="bg1"/>
              </a:buClr>
            </a:pPr>
            <a:r>
              <a:rPr lang="en-US" sz="1400" i="1" u="sng" dirty="0" err="1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Saída</a:t>
            </a:r>
            <a:r>
              <a:rPr lang="en-US" sz="1400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Antecessor do </a:t>
            </a:r>
            <a:r>
              <a:rPr lang="en-US" sz="1400" dirty="0" err="1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número</a:t>
            </a:r>
            <a:r>
              <a:rPr lang="en-US" sz="1400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err="1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Sucessor</a:t>
            </a:r>
            <a:r>
              <a:rPr lang="en-US" sz="1400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sz="1400" dirty="0" err="1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número</a:t>
            </a:r>
            <a:r>
              <a:rPr lang="en-US" sz="1400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4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rgbClr val="FF0000"/>
              </a:buClr>
            </a:pPr>
            <a:r>
              <a:rPr lang="en-US" sz="1400" i="1" u="sng" dirty="0" err="1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Processamento</a:t>
            </a:r>
            <a:r>
              <a:rPr lang="en-US" sz="1400" i="1" u="sng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400" i="1" u="sng" dirty="0">
              <a:ln w="10160">
                <a:noFill/>
                <a:prstDash val="solid"/>
              </a:ln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-2857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err="1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Acrescentar</a:t>
            </a:r>
            <a:r>
              <a:rPr lang="en-US" sz="1400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+1  e -1 </a:t>
            </a:r>
            <a:r>
              <a:rPr lang="en-US" sz="1400" dirty="0" err="1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ao</a:t>
            </a:r>
            <a:r>
              <a:rPr lang="en-US" sz="1400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número</a:t>
            </a:r>
            <a:r>
              <a:rPr lang="en-US" sz="1400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sz="1400" dirty="0">
              <a:ln w="10160">
                <a:noFill/>
                <a:prstDash val="solid"/>
              </a:ln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322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28600"/>
            <a:ext cx="6324600" cy="914400"/>
          </a:xfrm>
        </p:spPr>
        <p:txBody>
          <a:bodyPr/>
          <a:lstStyle/>
          <a:p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Exemplos</a:t>
            </a:r>
            <a:endParaRPr lang="pt-BR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33047" y="2286000"/>
            <a:ext cx="78485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indivíduo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sábado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tarde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resolveu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ir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ao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shopping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comprar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camisa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um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jantar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negócios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teria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semana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seguinte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Encontrou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procurava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loja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 10% de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desconto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Faça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solicite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ao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usuário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valor real da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camisa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informe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ao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final, o valor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pago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10% de </a:t>
            </a:r>
            <a:r>
              <a:rPr lang="en-US" alt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desconto</a:t>
            </a:r>
            <a:r>
              <a:rPr lang="en-US" alt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alt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3763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324600" cy="914400"/>
          </a:xfrm>
        </p:spPr>
        <p:txBody>
          <a:bodyPr/>
          <a:lstStyle/>
          <a:p>
            <a:r>
              <a:rPr lang="en-US" sz="3200" b="1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Exemplos</a:t>
            </a:r>
            <a:endParaRPr lang="pt-BR" b="1" i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6497910" cy="48006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029200" y="2286000"/>
            <a:ext cx="3886200" cy="1752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i="1" u="sng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Entrada</a:t>
            </a:r>
            <a:r>
              <a:rPr lang="en-US" sz="1400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 da </a:t>
            </a:r>
            <a:r>
              <a:rPr lang="en-US" sz="1400" dirty="0" err="1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Camisa</a:t>
            </a:r>
            <a:r>
              <a:rPr lang="en-US" sz="1400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>
              <a:buClr>
                <a:schemeClr val="bg1"/>
              </a:buClr>
            </a:pPr>
            <a:r>
              <a:rPr lang="en-US" sz="1400" i="1" u="sng" dirty="0" err="1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Saída</a:t>
            </a:r>
            <a:r>
              <a:rPr lang="en-US" sz="1400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 com 10% de </a:t>
            </a:r>
            <a:r>
              <a:rPr lang="en-US" sz="1400" dirty="0" err="1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desconto</a:t>
            </a:r>
            <a:r>
              <a:rPr lang="en-US" sz="1400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4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rgbClr val="FF0000"/>
              </a:buClr>
            </a:pPr>
            <a:r>
              <a:rPr lang="en-US" sz="1400" i="1" u="sng" dirty="0" err="1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Processamento</a:t>
            </a:r>
            <a:r>
              <a:rPr lang="en-US" sz="1400" i="1" u="sng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400" i="1" u="sng" dirty="0">
              <a:ln w="10160">
                <a:noFill/>
                <a:prstDash val="solid"/>
              </a:ln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-2857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err="1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Cálculo</a:t>
            </a:r>
            <a:r>
              <a:rPr lang="en-US" sz="1400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10% de </a:t>
            </a:r>
            <a:r>
              <a:rPr lang="en-US" sz="1400" dirty="0" err="1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desconto</a:t>
            </a:r>
            <a:r>
              <a:rPr lang="en-US" sz="1400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sz="1400" dirty="0">
              <a:ln w="10160">
                <a:noFill/>
                <a:prstDash val="solid"/>
              </a:ln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50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0115944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complete_network">
  <a:themeElements>
    <a:clrScheme name="Custom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Custom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udent presentation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01159440</Template>
  <TotalTime>3125</TotalTime>
  <Words>304</Words>
  <Application>Microsoft Office PowerPoint</Application>
  <PresentationFormat>Apresentação na tela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Palatino Linotype</vt:lpstr>
      <vt:lpstr>Times New Roman</vt:lpstr>
      <vt:lpstr>Tw Cen MT</vt:lpstr>
      <vt:lpstr>Verdana</vt:lpstr>
      <vt:lpstr>Wingdings</vt:lpstr>
      <vt:lpstr>Wingdings 2</vt:lpstr>
      <vt:lpstr>01159440</vt:lpstr>
      <vt:lpstr>incomplete_network</vt:lpstr>
      <vt:lpstr>Student presentation</vt:lpstr>
      <vt:lpstr>Algoritmos II</vt:lpstr>
      <vt:lpstr>Algoritmos Sequenciais</vt:lpstr>
      <vt:lpstr>Algoritmos Sequenciais</vt:lpstr>
      <vt:lpstr>Critérios para desenvolver um algoritmo</vt:lpstr>
      <vt:lpstr>Exemplos</vt:lpstr>
      <vt:lpstr>Exemplos</vt:lpstr>
      <vt:lpstr>Exemplos</vt:lpstr>
      <vt:lpstr>Exemplos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II</dc:title>
  <dc:creator>Elisangela Maschio de Miranda</dc:creator>
  <cp:lastModifiedBy>Elis Maschio</cp:lastModifiedBy>
  <cp:revision>337</cp:revision>
  <dcterms:created xsi:type="dcterms:W3CDTF">2012-07-23T22:17:33Z</dcterms:created>
  <dcterms:modified xsi:type="dcterms:W3CDTF">2014-03-07T19:38:11Z</dcterms:modified>
</cp:coreProperties>
</file>