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8"/>
  </p:notesMasterIdLst>
  <p:sldIdLst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180" autoAdjust="0"/>
  </p:normalViewPr>
  <p:slideViewPr>
    <p:cSldViewPr>
      <p:cViewPr varScale="1">
        <p:scale>
          <a:sx n="68" d="100"/>
          <a:sy n="68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6682" y="2424066"/>
            <a:ext cx="435771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 dobro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for (i=0;i&lt;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;i++)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[i] = 2 * a[i];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029200" y="1857364"/>
            <a:ext cx="3784658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a[] = {1,2,3,4,5};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*b, i,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b = dobro (a,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&lt;&lt;"Vetor A"&lt;&lt;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for (i=0;i&lt;5;i++)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&lt;&lt;a[i]&lt;&lt;"  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&lt;&lt;"Vetor B"&lt;&lt;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for (i=0;i&lt;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;i++)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&lt;&lt;b[i]&lt;&lt;"  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delete []b;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5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8534400" cy="3352800"/>
          </a:xfrm>
        </p:spPr>
        <p:txBody>
          <a:bodyPr>
            <a:normAutofit/>
          </a:bodyPr>
          <a:lstStyle/>
          <a:p>
            <a:pPr algn="r"/>
            <a:r>
              <a:rPr lang="pt-BR" sz="4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Aritmética de </a:t>
            </a: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Ponteiros</a:t>
            </a:r>
            <a:endParaRPr lang="en-US" sz="4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85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61975" y="1897062"/>
            <a:ext cx="8048625" cy="4275138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São validas operações de soma e subtração.</a:t>
            </a:r>
          </a:p>
          <a:p>
            <a:pPr eaLnBrk="1" hangingPunct="1"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 se adiciona 1 a um ponteiro, o conteúdo é incrementado de um valor que corresponde à quantidade de bytes do tipo para o qual aponta. Por exemplo, ao se adicionar 1 a um ponteiro de int, o valor será incrementado de 4.</a:t>
            </a:r>
          </a:p>
          <a:p>
            <a:pPr eaLnBrk="1" hangingPunct="1"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medida que se adiciona 1 a um ponteiro, pode-se acessar o próximo elemento de um vetor.</a:t>
            </a:r>
          </a:p>
          <a:p>
            <a:pPr eaLnBrk="1" hangingPunct="1"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mesmo raciocínio se aplica a subtração.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03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ixaDeTexto 80"/>
          <p:cNvSpPr txBox="1"/>
          <p:nvPr/>
        </p:nvSpPr>
        <p:spPr>
          <a:xfrm>
            <a:off x="914400" y="1981200"/>
            <a:ext cx="6937375" cy="4246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vetor[]={10,20,30,40};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vetor;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i=0;i&lt;4;i++)	//sem mudar o ponteiro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*(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+i)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i=0;i&lt;4;i++)	//mudando o ponteiro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Pvetor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++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55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48648" cy="452438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 uma aritmética de endereços, não de valores.</a:t>
            </a:r>
          </a:p>
          <a:p>
            <a:pPr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 uma forma alternativa de se manipular vetores (e matrizes também).</a:t>
            </a:r>
          </a:p>
          <a:p>
            <a:pPr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Não se pode executar multiplicação ou divisão  de ponteiros. Só se pode acrescentar um inteiro a um ponteiro, subtrair um inteiro de um ponteiro ou subtrair dois ponteiros de mesmo tipo (eles devem apontar para o mesmo vetor).</a:t>
            </a:r>
          </a:p>
          <a:p>
            <a:pPr>
              <a:buClr>
                <a:srgbClr val="FF0000"/>
              </a:buClr>
              <a:buNone/>
            </a:pPr>
            <a:endParaRPr lang="pt-BR" sz="21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1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 se subtrair dois ponteiros, o resultado é o número de variáveis indexadas entre os dois endereços. 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0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534400" cy="2971800"/>
          </a:xfrm>
        </p:spPr>
        <p:txBody>
          <a:bodyPr>
            <a:normAutofit/>
          </a:bodyPr>
          <a:lstStyle/>
          <a:p>
            <a:pPr algn="r"/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Dinâmica</a:t>
            </a:r>
            <a:b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Vetor</a:t>
            </a:r>
            <a:endParaRPr lang="en-US" sz="4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4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947834"/>
            <a:ext cx="8215338" cy="407196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 é necessário armazenar dados em memória sem que se conheça  o tamanho ou a quantidade de dados necessários, pode-se recorrer ao recurso de alocação dinâmica de memória, que permite a alocação e liberação de áreas de memória a qualquer momento durante a execução do programa. </a:t>
            </a:r>
          </a:p>
          <a:p>
            <a:pPr>
              <a:buClr>
                <a:srgbClr val="FF0000"/>
              </a:buClr>
              <a:buNone/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limite para alocação pode ser tão grande quanto a quantidade de memória física disponível no computador ou a quantidade de memória virtual.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6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752600"/>
            <a:ext cx="8215338" cy="250033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 </a:t>
            </a: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 dinamicamente alocado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ou </a:t>
            </a: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 dinâmico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é um vetor cujo tamanho não é especificado ao se escrever o programa, mas é determinado durante a execução do programa.</a:t>
            </a: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 variável vetor nada mais é que uma espécie de variável ponteiro que aponta para a primeira variável indexada do vetor.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158823" y="4479904"/>
            <a:ext cx="7056515" cy="4191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pt-BR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[5];</a:t>
            </a:r>
            <a:endParaRPr kumimoji="0" lang="pt-B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0761"/>
              </p:ext>
            </p:extLst>
          </p:nvPr>
        </p:nvGraphicFramePr>
        <p:xfrm>
          <a:off x="2782863" y="5738815"/>
          <a:ext cx="4233835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6767"/>
                <a:gridCol w="846767"/>
                <a:gridCol w="846767"/>
                <a:gridCol w="846767"/>
                <a:gridCol w="846767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431882" y="5008555"/>
            <a:ext cx="1168416" cy="5111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kumimoji="0" lang="pt-BR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endParaRPr kumimoji="0" lang="pt-B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Forma 7"/>
          <p:cNvCxnSpPr>
            <a:stCxn id="6" idx="2"/>
          </p:cNvCxnSpPr>
          <p:nvPr/>
        </p:nvCxnSpPr>
        <p:spPr>
          <a:xfrm rot="16200000" flipH="1">
            <a:off x="2399476" y="5136350"/>
            <a:ext cx="73026" cy="8397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892402" y="6140458"/>
            <a:ext cx="584208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768714" y="6140458"/>
            <a:ext cx="584208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608513" y="6140458"/>
            <a:ext cx="584208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5448312" y="6140458"/>
            <a:ext cx="584208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6324624" y="6140458"/>
            <a:ext cx="584208" cy="3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[4]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782863" y="5446711"/>
            <a:ext cx="839799" cy="3651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0x22ff10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3586149" y="5446711"/>
            <a:ext cx="839799" cy="3651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0x22ff14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462461" y="5446711"/>
            <a:ext cx="839799" cy="3651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0x22ff18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5302260" y="5446711"/>
            <a:ext cx="839799" cy="3651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0x22ff1c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6142059" y="5446711"/>
            <a:ext cx="839799" cy="3651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pt-BR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0x22ff20</a:t>
            </a:r>
            <a:endParaRPr kumimoji="0" lang="pt-B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8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52392" y="1697379"/>
            <a:ext cx="4286280" cy="504842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pt-BR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Veja o exemplo abaixo: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41772" y="2630848"/>
            <a:ext cx="4297428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*ponteiro, i;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ponteiro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for (i=0;i&lt;10;i++)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  ponteiro[i] = i * 2;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for (i=0;i&lt;10;i++)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[i]&lt;&lt;"   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23830" y="2416534"/>
            <a:ext cx="29512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Tanto </a:t>
            </a:r>
            <a:r>
              <a:rPr lang="pt-B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quanto ponteiro são variáveis do tipo ponteiro.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23830" y="3488104"/>
            <a:ext cx="292895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Aqui, a variável ponteiro passa a apontar para a posição para onde a variável </a:t>
            </a:r>
            <a:r>
              <a:rPr lang="pt-B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está apontando.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23830" y="5059740"/>
            <a:ext cx="295755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Desta forma, pode-se utilizar a variável ponteiro para percorrer o vetor, pois ambas estão apontando para o mesmo endereço de memória.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Chave esquerda 32"/>
          <p:cNvSpPr/>
          <p:nvPr/>
        </p:nvSpPr>
        <p:spPr>
          <a:xfrm>
            <a:off x="5481614" y="4631112"/>
            <a:ext cx="71438" cy="50006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angulado 27"/>
          <p:cNvCxnSpPr>
            <a:stCxn id="23" idx="3"/>
          </p:cNvCxnSpPr>
          <p:nvPr/>
        </p:nvCxnSpPr>
        <p:spPr>
          <a:xfrm>
            <a:off x="3575042" y="2832033"/>
            <a:ext cx="1906572" cy="1370451"/>
          </a:xfrm>
          <a:prstGeom prst="bentConnector3">
            <a:avLst>
              <a:gd name="adj1" fmla="val 3711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23" idx="3"/>
          </p:cNvCxnSpPr>
          <p:nvPr/>
        </p:nvCxnSpPr>
        <p:spPr>
          <a:xfrm>
            <a:off x="3575042" y="2832033"/>
            <a:ext cx="1906572" cy="1084699"/>
          </a:xfrm>
          <a:prstGeom prst="bentConnector3">
            <a:avLst>
              <a:gd name="adj1" fmla="val 464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6" idx="3"/>
          </p:cNvCxnSpPr>
          <p:nvPr/>
        </p:nvCxnSpPr>
        <p:spPr>
          <a:xfrm>
            <a:off x="3552788" y="4149824"/>
            <a:ext cx="1928826" cy="338412"/>
          </a:xfrm>
          <a:prstGeom prst="bentConnector3">
            <a:avLst>
              <a:gd name="adj1" fmla="val 287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7" idx="3"/>
          </p:cNvCxnSpPr>
          <p:nvPr/>
        </p:nvCxnSpPr>
        <p:spPr>
          <a:xfrm flipV="1">
            <a:off x="3581383" y="4845426"/>
            <a:ext cx="1828793" cy="999144"/>
          </a:xfrm>
          <a:prstGeom prst="bentConnector3">
            <a:avLst>
              <a:gd name="adj1" fmla="val 291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871637"/>
            <a:ext cx="7982033" cy="414816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Restrição encontrada: 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 exemplo, se fosse criada uma variável do tipo ponteiro chamada p2, e ela estivesse apontando para algum valor, não se pode fazer a seguinte atribuição:</a:t>
            </a:r>
          </a:p>
          <a:p>
            <a:pPr>
              <a:buClr>
                <a:srgbClr val="FF0000"/>
              </a:buClr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Clr>
                <a:srgbClr val="FF0000"/>
              </a:buClr>
              <a:buNone/>
            </a:pPr>
            <a:r>
              <a:rPr lang="pt-BR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p2;</a:t>
            </a:r>
          </a:p>
          <a:p>
            <a:pPr>
              <a:buClr>
                <a:srgbClr val="FF0000"/>
              </a:buClr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Isso acontece porque uma variável vetor não é do tipo </a:t>
            </a:r>
            <a:r>
              <a:rPr lang="pt-BR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mas sim uma versão </a:t>
            </a:r>
            <a:r>
              <a:rPr lang="pt-BR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O valor da variável </a:t>
            </a:r>
            <a:r>
              <a:rPr lang="pt-BR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não pode ser alterado.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Restrição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3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14348" y="1714488"/>
            <a:ext cx="8143900" cy="4572032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Até o momento, era necessário especificar o tamanho do vetor ao escrever o programa.</a:t>
            </a:r>
          </a:p>
          <a:p>
            <a:pPr>
              <a:buClr>
                <a:srgbClr val="FF0000"/>
              </a:buClr>
              <a:buNone/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 não se sabia o tamanho de vetor necessário estimava-se o tamanho maior possível, o que poderia gerar dois problemas: a estimativa poderia ser baixa, ou o programa ter muitas posições não utilizadas, acarretando em um desperdício de memória.</a:t>
            </a:r>
          </a:p>
          <a:p>
            <a:pPr>
              <a:buClr>
                <a:srgbClr val="FF0000"/>
              </a:buClr>
              <a:buNone/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Vetores dinâmicos evitam este problema, pois o usuário pode fornecer o tamanho do vetor ao iniciar a execução do programa.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42910" y="1774772"/>
            <a:ext cx="8215338" cy="477842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 operadores </a:t>
            </a:r>
            <a:r>
              <a:rPr lang="pt-BR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pt-BR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pt-BR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delete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são essenciais para a criação dos vetores dinâmicos, pois é com eles que se solicita ao sistema operacional a alocação (</a:t>
            </a:r>
            <a:r>
              <a:rPr lang="pt-BR" sz="2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ou liberação (delete) de memória. Estes operadores alocam ou liberam memória para comportar o tipo de dado especificado.</a:t>
            </a:r>
          </a:p>
          <a:p>
            <a:pPr>
              <a:buClr>
                <a:srgbClr val="FF0000"/>
              </a:buClr>
              <a:buNone/>
            </a:pP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</a:pPr>
            <a:r>
              <a:rPr lang="pt-BR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 necessário tomar cuidado ao utilizar esse tipo de recurso, para não alocar memória de forma indiscriminada sem a devida liberação, pois se isso ocorrer, a memória ficará cheia de áreas reservadas mas sem uso o que representa “lixo” e não deve ocorrer.</a:t>
            </a:r>
          </a:p>
          <a:p>
            <a:endParaRPr lang="pt-BR" sz="2800" u="sng" dirty="0" smtClean="0">
              <a:solidFill>
                <a:schemeClr val="tx1"/>
              </a:solidFill>
            </a:endParaRPr>
          </a:p>
          <a:p>
            <a:endParaRPr lang="pt-BR" sz="2800" dirty="0" smtClean="0">
              <a:solidFill>
                <a:schemeClr val="tx1"/>
              </a:solidFill>
            </a:endParaRPr>
          </a:p>
          <a:p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9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286380" y="2039999"/>
            <a:ext cx="3571900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TAM, i;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&lt;&lt;“Tamanho: ";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&gt;&gt;TAM;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[TAM];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for (i=0;i&lt;TAM;i++)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for (i=0;i&lt;TAM;i++)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[i]&lt;&lt;"  ";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delete []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000" y="1698579"/>
            <a:ext cx="3905248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Aqui foi declarada uma variável ponteiro do tipo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alocado um espaço de memória do tamanho especificado pelo usuário.  Também poderia ter sido feito: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[TAM];</a:t>
            </a:r>
            <a:endParaRPr lang="pt-B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have esquerda 6"/>
          <p:cNvSpPr/>
          <p:nvPr/>
        </p:nvSpPr>
        <p:spPr>
          <a:xfrm>
            <a:off x="5640394" y="3921108"/>
            <a:ext cx="71438" cy="57150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81000" y="3206728"/>
            <a:ext cx="3905248" cy="784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variável ponteiro </a:t>
            </a:r>
            <a:r>
              <a:rPr lang="pt-BR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irá apontar para o primeiro endereço de memória alocado.</a:t>
            </a:r>
            <a:endParaRPr lang="pt-B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81000" y="4064972"/>
            <a:ext cx="3905248" cy="553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variável ponteiro criada e o espaço alocado deverão ser do mesmo tipo.</a:t>
            </a:r>
            <a:endParaRPr lang="pt-B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5568956" y="5492744"/>
            <a:ext cx="74614" cy="21431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81000" y="4921240"/>
            <a:ext cx="3905248" cy="1708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Deve-se colocar os [] antes do nome do vetor pois eles dizem ao C++ que uma variável dinamicamente alocada foi eliminada, e o sistema então verifica o tamanho do vetor e remove aquela quantidade de variáveis indexadas.</a:t>
            </a:r>
            <a:endParaRPr lang="pt-BR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Conector angulado 27"/>
          <p:cNvCxnSpPr>
            <a:stCxn id="6" idx="3"/>
            <a:endCxn id="7" idx="1"/>
          </p:cNvCxnSpPr>
          <p:nvPr/>
        </p:nvCxnSpPr>
        <p:spPr>
          <a:xfrm>
            <a:off x="4286248" y="2437243"/>
            <a:ext cx="1354146" cy="1769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2" idx="3"/>
            <a:endCxn id="7" idx="1"/>
          </p:cNvCxnSpPr>
          <p:nvPr/>
        </p:nvCxnSpPr>
        <p:spPr>
          <a:xfrm>
            <a:off x="4286248" y="3599143"/>
            <a:ext cx="1354146" cy="6077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15" idx="3"/>
            <a:endCxn id="7" idx="1"/>
          </p:cNvCxnSpPr>
          <p:nvPr/>
        </p:nvCxnSpPr>
        <p:spPr>
          <a:xfrm flipV="1">
            <a:off x="4286248" y="4206860"/>
            <a:ext cx="1354146" cy="135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9" idx="3"/>
            <a:endCxn id="18" idx="1"/>
          </p:cNvCxnSpPr>
          <p:nvPr/>
        </p:nvCxnSpPr>
        <p:spPr>
          <a:xfrm flipV="1">
            <a:off x="4286248" y="5599901"/>
            <a:ext cx="1282708" cy="175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6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5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3495</TotalTime>
  <Words>979</Words>
  <Application>Microsoft Office PowerPoint</Application>
  <PresentationFormat>Apresentação na tela (4:3)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Alocação Dinâmica de Vetor</vt:lpstr>
      <vt:lpstr>Conceito</vt:lpstr>
      <vt:lpstr>Conceito</vt:lpstr>
      <vt:lpstr>Exemplo</vt:lpstr>
      <vt:lpstr>Restrição</vt:lpstr>
      <vt:lpstr>Conceito</vt:lpstr>
      <vt:lpstr>Conceito</vt:lpstr>
      <vt:lpstr>Exemplo</vt:lpstr>
      <vt:lpstr>Exemplo</vt:lpstr>
      <vt:lpstr>Aritmética de  Ponteiros</vt:lpstr>
      <vt:lpstr>Conceito</vt:lpstr>
      <vt:lpstr>Exemplo</vt:lpstr>
      <vt:lpstr>Conceito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459</cp:revision>
  <dcterms:created xsi:type="dcterms:W3CDTF">2012-07-23T22:17:33Z</dcterms:created>
  <dcterms:modified xsi:type="dcterms:W3CDTF">2013-11-07T00:03:49Z</dcterms:modified>
</cp:coreProperties>
</file>