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90" r:id="rId3"/>
  </p:sldMasterIdLst>
  <p:notesMasterIdLst>
    <p:notesMasterId r:id="rId17"/>
  </p:notesMasterIdLst>
  <p:sldIdLst>
    <p:sldId id="352" r:id="rId4"/>
    <p:sldId id="353" r:id="rId5"/>
    <p:sldId id="319" r:id="rId6"/>
    <p:sldId id="342" r:id="rId7"/>
    <p:sldId id="343" r:id="rId8"/>
    <p:sldId id="344" r:id="rId9"/>
    <p:sldId id="349" r:id="rId10"/>
    <p:sldId id="348" r:id="rId11"/>
    <p:sldId id="350" r:id="rId12"/>
    <p:sldId id="345" r:id="rId13"/>
    <p:sldId id="351" r:id="rId14"/>
    <p:sldId id="346" r:id="rId15"/>
    <p:sldId id="34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790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3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55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399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685210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33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19057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31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4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9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972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62686"/>
            <a:ext cx="8153400" cy="5105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funcionaria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completo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(j).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completo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novamente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até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completamente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se fosse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Existem duas formas: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Atribuição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zero para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[3][3] = {0};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Atribuição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1252538" lvl="2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[3][3] = {1,2,3,4,5,6,7,8,9}; . 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impressão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ficaria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5734636"/>
            <a:ext cx="4229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8006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Detalhe</a:t>
            </a:r>
            <a:r>
              <a:rPr lang="en-US" sz="18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importante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tivessemos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= 3;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representando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e 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representando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conjunto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colchetes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ocorrendo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qualquer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colchetes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encontra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514600"/>
            <a:ext cx="1981200" cy="2971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5x5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diagonal principal.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51" y="1676400"/>
            <a:ext cx="5954769" cy="49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36576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parte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manipulação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solicitada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impressão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diagonal principal.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diagonal principal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perceber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igual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iguais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Matrizes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478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69" y="1828800"/>
            <a:ext cx="8001000" cy="46482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 matriz é uma variável multidimensional homogênea (possui elementos somente do tipo declarado), armazenados sequencialmente e que utilizam o mesmo nome de variável para acessar os valores armazenados.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um array.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diferença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dimensão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referência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Uma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referenciar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25146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 como se declara uma matriz?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dos dados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armazenados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Como o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no C/C++,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armazena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valor. 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 da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também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segue as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nomeação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Quantidade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Quantidade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72840" y="5971425"/>
            <a:ext cx="2667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[10][10]; 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1" flipV="1">
            <a:off x="2987040" y="5590425"/>
            <a:ext cx="698695" cy="431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434840" y="5514225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349240" y="5514225"/>
            <a:ext cx="2286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5958840" y="5615440"/>
            <a:ext cx="647699" cy="355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691640" y="5211856"/>
            <a:ext cx="12954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dados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armazenados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66210" y="5038105"/>
            <a:ext cx="93726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 da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6340" y="5029200"/>
            <a:ext cx="123063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linhas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617970" y="5291168"/>
            <a:ext cx="123063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colunas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2672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multidimensionais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possuírem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dimensões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 os vetores foi criado um laço de repetição para controlar o índice. Em uma matriz, é necessário utilizar dois laços de repetição: um de controle das linhas, e outro de controle das colunas.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5185" y="2362200"/>
            <a:ext cx="2286000" cy="2590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5x5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final.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76400"/>
            <a:ext cx="5105400" cy="46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1295400"/>
          </a:xfrm>
        </p:spPr>
        <p:txBody>
          <a:bodyPr>
            <a:normAutofit lnSpcReduction="1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feito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52506"/>
              </p:ext>
            </p:extLst>
          </p:nvPr>
        </p:nvGraphicFramePr>
        <p:xfrm>
          <a:off x="1219200" y="2971800"/>
          <a:ext cx="6096000" cy="3386455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1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76400"/>
            <a:ext cx="2133600" cy="46482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invertessemos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fosse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efetuado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forma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abaixo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52600"/>
            <a:ext cx="5001127" cy="47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676400"/>
            <a:ext cx="8088369" cy="13716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feito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preenchimento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coluna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81454"/>
              </p:ext>
            </p:extLst>
          </p:nvPr>
        </p:nvGraphicFramePr>
        <p:xfrm>
          <a:off x="1676400" y="3048000"/>
          <a:ext cx="6096000" cy="3386455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pt-BR" sz="11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</a:t>
                      </a:r>
                      <a:r>
                        <a:rPr lang="en-US" sz="1200" kern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r>
                        <a:rPr lang="en-US" sz="1200" kern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pt-BR" sz="1100" b="1" i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r>
                        <a:rPr lang="en-US" sz="1200" baseline="30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 </a:t>
                      </a:r>
                      <a:r>
                        <a:rPr lang="en-US" sz="12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elemento</a:t>
                      </a:r>
                      <a:endParaRPr lang="pt-BR" sz="1200" baseline="30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9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2485</TotalTime>
  <Words>764</Words>
  <Application>Microsoft Office PowerPoint</Application>
  <PresentationFormat>Apresentação na tela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257</cp:revision>
  <dcterms:created xsi:type="dcterms:W3CDTF">2012-07-23T22:17:33Z</dcterms:created>
  <dcterms:modified xsi:type="dcterms:W3CDTF">2014-03-22T15:07:34Z</dcterms:modified>
</cp:coreProperties>
</file>