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  <p:sldMasterId id="2147484277" r:id="rId2"/>
    <p:sldMasterId id="2147484342" r:id="rId3"/>
  </p:sldMasterIdLst>
  <p:notesMasterIdLst>
    <p:notesMasterId r:id="rId10"/>
  </p:notesMasterIdLst>
  <p:sldIdLst>
    <p:sldId id="303" r:id="rId4"/>
    <p:sldId id="304" r:id="rId5"/>
    <p:sldId id="305" r:id="rId6"/>
    <p:sldId id="306" r:id="rId7"/>
    <p:sldId id="307" r:id="rId8"/>
    <p:sldId id="30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FAA61-7B5B-40DE-AF50-D11FD863BBA3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746B6-4825-453D-9FAD-03728370DF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3B72-2E31-41ED-BDD7-FBB63DCEA85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54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3B72-2E31-41ED-BDD7-FBB63DCEA85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71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3B72-2E31-41ED-BDD7-FBB63DCEA85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4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73B72-2E31-41ED-BDD7-FBB63DCEA85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93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800600"/>
            <a:ext cx="5257800" cy="762000"/>
          </a:xfrm>
        </p:spPr>
        <p:txBody>
          <a:bodyPr/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4114800" cy="609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20000" cy="8382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7620000" cy="4114800"/>
          </a:xfr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3477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-15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838200"/>
            <a:ext cx="7696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828800"/>
            <a:ext cx="3733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5735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97112"/>
            <a:ext cx="3886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657350"/>
            <a:ext cx="3660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5" y="2297112"/>
            <a:ext cx="3660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5430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838200"/>
            <a:ext cx="6229350" cy="5562600"/>
          </a:xfrm>
        </p:spPr>
        <p:txBody>
          <a:bodyPr vert="eaVert"/>
          <a:lstStyle>
            <a:lvl1pPr>
              <a:defRPr>
                <a:solidFill>
                  <a:schemeClr val="accent4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400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2296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07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550750"/>
            <a:ext cx="21336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1582BD6-FC20-4557-852B-8433F8572D30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1200" y="914400"/>
            <a:ext cx="81534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2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698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069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66320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692379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657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38200"/>
            <a:ext cx="6172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Topic Goes Here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6172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Your Subtopics Go Here</a:t>
            </a:r>
          </a:p>
          <a:p>
            <a:pPr lvl="1"/>
            <a:r>
              <a:rPr lang="en-US" dirty="0" smtClean="0"/>
              <a:t>A</a:t>
            </a:r>
          </a:p>
          <a:p>
            <a:pPr lvl="2"/>
            <a:r>
              <a:rPr lang="en-US" dirty="0" smtClean="0"/>
              <a:t>B</a:t>
            </a:r>
          </a:p>
          <a:p>
            <a:pPr lvl="3"/>
            <a:r>
              <a:rPr lang="en-US" dirty="0" smtClean="0"/>
              <a:t>C</a:t>
            </a:r>
          </a:p>
          <a:p>
            <a:pPr lvl="4"/>
            <a:r>
              <a:rPr lang="en-US" dirty="0" smtClean="0"/>
              <a:t>d</a:t>
            </a:r>
          </a:p>
          <a:p>
            <a:pPr lvl="2"/>
            <a:endParaRPr lang="en-US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78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  <p:sldLayoutId id="2147484289" r:id="rId12"/>
    <p:sldLayoutId id="2147484290" r:id="rId13"/>
    <p:sldLayoutId id="2147484291" r:id="rId14"/>
    <p:sldLayoutId id="2147484292" r:id="rId15"/>
    <p:sldLayoutId id="2147484293" r:id="rId16"/>
    <p:sldLayoutId id="2147484294" r:id="rId17"/>
    <p:sldLayoutId id="2147484295" r:id="rId18"/>
    <p:sldLayoutId id="2147484296" r:id="rId19"/>
    <p:sldLayoutId id="2147484297" r:id="rId20"/>
    <p:sldLayoutId id="2147484298" r:id="rId21"/>
    <p:sldLayoutId id="2147484299" r:id="rId22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E1D10"/>
          </a:solidFill>
          <a:latin typeface="Palatino Linotyp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06793F50-85BE-498C-98E8-B8CFC7F050A7}" type="datetimeFigureOut">
              <a:rPr lang="en-US" smtClean="0"/>
              <a:pPr/>
              <a:t>4/11/2014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962AE3EF-9056-4923-B224-FF9EADA9A63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Algoritmos</a:t>
            </a:r>
            <a:r>
              <a:rPr lang="en-US" sz="6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</a:t>
            </a:r>
            <a:endParaRPr lang="en-US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6096000"/>
            <a:ext cx="5257800" cy="609600"/>
          </a:xfrm>
        </p:spPr>
        <p:txBody>
          <a:bodyPr/>
          <a:lstStyle/>
          <a:p>
            <a:pPr algn="ctr"/>
            <a:r>
              <a:rPr lang="en-US" sz="2400" b="1" i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2° </a:t>
            </a:r>
            <a:r>
              <a:rPr lang="en-US" sz="2400" b="1" i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Período</a:t>
            </a:r>
            <a:endParaRPr lang="en-US" sz="2400" b="1" i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3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Escopo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variáveis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98728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399" cy="722313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Regras de Escopo de Variáveis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1738298"/>
            <a:ext cx="8548718" cy="3671902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É o local de um programa em que uma variável é reconhecida. Existem 4 tipos de escopo: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Programa.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Arquivo-fonte.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Função.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Bloco.</a:t>
            </a:r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Escopo de Programa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variáveis com escopo de programa podem ser referenciadas por qualquer função no programa completo – estas variáveis se chamam variáveis globais. Elas devem ser declaradas fora de qualquer função.</a:t>
            </a:r>
            <a:endParaRPr lang="pt-BR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pt-B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97854"/>
              </p:ext>
            </p:extLst>
          </p:nvPr>
        </p:nvGraphicFramePr>
        <p:xfrm>
          <a:off x="457200" y="5334000"/>
          <a:ext cx="82296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29600"/>
              </a:tblGrid>
              <a:tr h="42607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Conselho</a:t>
                      </a:r>
                      <a:endParaRPr lang="pt-BR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945529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Declare as variáveis globais</a:t>
                      </a:r>
                      <a:r>
                        <a:rPr lang="pt-BR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na parte superior do programa. Mesmo podendo ser definidas entre duas funções, declarando-as no princípio do programa fica mais fácil efetuar possíveis mudanças.</a:t>
                      </a:r>
                      <a:endParaRPr lang="pt-BR" sz="16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8077200" cy="472440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Escopo de arquivo-fonte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Variáveis declaradas fora de qualquer função, que possuem a palavra reservada </a:t>
            </a:r>
            <a:r>
              <a:rPr lang="pt-BR" sz="18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tem escopo de arquivo-fonte.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Estas variáveis podem ser referenciadas do ponto onde estão declaradas até o final do arquivo fonte.</a:t>
            </a:r>
          </a:p>
          <a:p>
            <a:pPr>
              <a:buClr>
                <a:srgbClr val="FF0000"/>
              </a:buClr>
              <a:buSzPct val="90000"/>
              <a:buFont typeface="Arial" pitchFamily="34" charset="0"/>
              <a:buChar char="•"/>
            </a:pPr>
            <a:endParaRPr lang="pt-BR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Escopo de função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Só podem ser utilizadas dentro do escopo da função onde estão definidas, ou seja, só são válidas dentro da função onde foram criadas.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endParaRPr lang="pt-BR" sz="18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pt-BR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Escopo de bloco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 variáveis com escopo de bloco podem ser visualizadas somente dentro do bloco na qual foram declaradas, não sendo visíveis fora deste bloco.</a:t>
            </a:r>
          </a:p>
          <a:p>
            <a:pPr>
              <a:buNone/>
            </a:pPr>
            <a:endParaRPr lang="pt-B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pt-B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pt-B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399" cy="722313"/>
          </a:xfrm>
        </p:spPr>
        <p:txBody>
          <a:bodyPr/>
          <a:lstStyle/>
          <a:p>
            <a:r>
              <a:rPr lang="pt-BR" sz="3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Regras de Escopo de Variáveis</a:t>
            </a:r>
            <a:endParaRPr lang="pt-BR" sz="35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000" y="1676400"/>
            <a:ext cx="8305800" cy="2143140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SzPct val="90000"/>
              <a:buFont typeface="Wingdings" pitchFamily="2" charset="2"/>
              <a:buChar char="v"/>
            </a:pPr>
            <a:r>
              <a:rPr lang="pt-B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Variáveis Locais:</a:t>
            </a:r>
          </a:p>
          <a:p>
            <a:pPr>
              <a:buClr>
                <a:srgbClr val="FF0000"/>
              </a:buClr>
              <a:buSzPct val="90000"/>
              <a:buNone/>
            </a:pPr>
            <a:endParaRPr lang="pt-B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Possuem um escopo restrito.</a:t>
            </a:r>
          </a:p>
          <a:p>
            <a:pPr lvl="1">
              <a:buClr>
                <a:srgbClr val="FF0000"/>
              </a:buClr>
              <a:buSzPct val="90000"/>
              <a:buFont typeface="Arial" pitchFamily="34" charset="0"/>
              <a:buChar char="•"/>
            </a:pPr>
            <a:r>
              <a:rPr lang="pt-BR" sz="18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Elas existem na memória somente quando a função está ativa. Quando a função não está ativa as suas variáveis locais não ocupam espaço na memória, pois não existem. </a:t>
            </a:r>
            <a:endParaRPr lang="pt-BR" sz="2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70078"/>
              </p:ext>
            </p:extLst>
          </p:nvPr>
        </p:nvGraphicFramePr>
        <p:xfrm>
          <a:off x="762000" y="3810000"/>
          <a:ext cx="7848600" cy="2819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848600"/>
              </a:tblGrid>
              <a:tr h="388883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Detalhes</a:t>
                      </a:r>
                      <a:endParaRPr lang="pt-BR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30517">
                <a:tc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pt-BR" sz="16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No interior de uma função, a menos</a:t>
                      </a:r>
                      <a:r>
                        <a:rPr lang="pt-BR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que mude explicitamente um valor de uma variável, não se pode mudar essa variável por nenhuma sentença externa a função.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pt-BR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Os nomes das variáveis locais não são únicos. Duas ou mais funções podem definir a mesma variável. Cada variável é distinta e pertence à sua função específica.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pt-BR" sz="1600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As variáveis locais das funções não existem até que se execute a função. Por isso, múltiplas funções podem compartilhar a mesma memória para suas variáveis locais (mas não ao mesmo tempo).</a:t>
                      </a:r>
                      <a:endParaRPr lang="pt-BR" sz="16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990600" y="533400"/>
            <a:ext cx="8153399" cy="798513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Regras de Escopo de Variáveis</a:t>
            </a:r>
            <a:endParaRPr kumimoji="0" lang="pt-BR" sz="35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990600" y="533400"/>
            <a:ext cx="8153399" cy="798513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Regras de Escopo de Variáveis</a:t>
            </a:r>
            <a:endParaRPr kumimoji="0" lang="pt-BR" sz="35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4" y="1560122"/>
            <a:ext cx="3657600" cy="41990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794" y="1560122"/>
            <a:ext cx="2495550" cy="37719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859066"/>
            <a:ext cx="31623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01159440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complete_network">
  <a:themeElements>
    <a:clrScheme name="Custom Design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Custom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udent presentation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2045</TotalTime>
  <Words>358</Words>
  <Application>Microsoft Office PowerPoint</Application>
  <PresentationFormat>Apresentação na tela (4:3)</PresentationFormat>
  <Paragraphs>38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8" baseType="lpstr">
      <vt:lpstr>Arial</vt:lpstr>
      <vt:lpstr>Calibri</vt:lpstr>
      <vt:lpstr>Century Gothic</vt:lpstr>
      <vt:lpstr>Palatino Linotype</vt:lpstr>
      <vt:lpstr>Times New Roman</vt:lpstr>
      <vt:lpstr>Tw Cen MT</vt:lpstr>
      <vt:lpstr>Verdana</vt:lpstr>
      <vt:lpstr>Wingdings</vt:lpstr>
      <vt:lpstr>Wingdings 2</vt:lpstr>
      <vt:lpstr>01159440</vt:lpstr>
      <vt:lpstr>incomplete_network</vt:lpstr>
      <vt:lpstr>Student presentation</vt:lpstr>
      <vt:lpstr>Algoritmos II</vt:lpstr>
      <vt:lpstr>Escopo de variáveis</vt:lpstr>
      <vt:lpstr>Regras de Escopo de Variáveis</vt:lpstr>
      <vt:lpstr>Regras de Escopo de Variáveis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II</dc:title>
  <dc:creator>Elisangela Maschio de Miranda</dc:creator>
  <cp:lastModifiedBy>Elis Maschio</cp:lastModifiedBy>
  <cp:revision>203</cp:revision>
  <dcterms:created xsi:type="dcterms:W3CDTF">2012-07-23T22:17:33Z</dcterms:created>
  <dcterms:modified xsi:type="dcterms:W3CDTF">2014-04-11T20:41:58Z</dcterms:modified>
</cp:coreProperties>
</file>