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8"/>
  </p:notesMasterIdLst>
  <p:sldIdLst>
    <p:sldId id="303" r:id="rId4"/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53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905714"/>
            <a:ext cx="28194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Parâmetros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Default</a:t>
            </a:r>
          </a:p>
          <a:p>
            <a:pPr marL="457200" indent="-6350">
              <a:lnSpc>
                <a:spcPts val="24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C++ permite a definição de valores padrões para os parâmetros das funções.</a:t>
            </a:r>
          </a:p>
          <a:p>
            <a:pPr marL="457200" indent="-6350">
              <a:lnSpc>
                <a:spcPts val="24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ts val="24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os parâmetros não sejam explicitados  estes valores serão utilizados.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629400" cy="639762"/>
          </a:xfrm>
        </p:spPr>
        <p:txBody>
          <a:bodyPr>
            <a:normAutofit/>
          </a:bodyPr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Parâmetros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Default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438400"/>
            <a:ext cx="4968517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2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629400" cy="639762"/>
          </a:xfrm>
        </p:spPr>
        <p:txBody>
          <a:bodyPr>
            <a:normAutofit/>
          </a:bodyPr>
          <a:lstStyle/>
          <a:p>
            <a:r>
              <a:rPr lang="en-US" sz="3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Parâmetros</a:t>
            </a:r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Default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2286000"/>
            <a:ext cx="6324600" cy="3540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6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2047</TotalTime>
  <Words>40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6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Parâmetros Default</vt:lpstr>
      <vt:lpstr>Parâmetros Default</vt:lpstr>
      <vt:lpstr>Parâmetros Default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206</cp:revision>
  <dcterms:created xsi:type="dcterms:W3CDTF">2012-07-23T22:17:33Z</dcterms:created>
  <dcterms:modified xsi:type="dcterms:W3CDTF">2014-04-21T20:02:00Z</dcterms:modified>
</cp:coreProperties>
</file>