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10"/>
  </p:notesMasterIdLst>
  <p:sldIdLst>
    <p:sldId id="303" r:id="rId4"/>
    <p:sldId id="304" r:id="rId5"/>
    <p:sldId id="305" r:id="rId6"/>
    <p:sldId id="306" r:id="rId7"/>
    <p:sldId id="307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Sobrecarga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872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80772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C++ possibilita que sejam criadas várias funções com o mesmo nome, desde que tenham conjuntos de parâmetros diferentes (pelo menos quanto ao seu tipo). O compilador identifica a função correta pela análise da quantidade, dos tipos e da ordem dos argumentos na chamada. 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Esse recurso é mais convenientemente utilizado quando as </a:t>
            </a:r>
            <a:r>
              <a:rPr lang="pt-B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funções executam operações semelhantes mas possuem lógicas de programação diferentes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639762"/>
          </a:xfrm>
        </p:spPr>
        <p:txBody>
          <a:bodyPr>
            <a:normAutofit/>
          </a:bodyPr>
          <a:lstStyle/>
          <a:p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Sobrecarga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01000" cy="4724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v"/>
            </a:pPr>
            <a:r>
              <a:rPr lang="pt-B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Importante: 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ao tentar sobrecarregar uma função modificando somente o tipo retornado será gerado um erro de compilação.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v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versão correta da função será chamada pelo compilador com base nos argumentos recebidos. Por exemplo, ao se criar uma função chamada media() que calcula a média entre dois números 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long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ou 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 versão correta será chamada conforme os argumentos recebidos,  sejam do tipo 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long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ou 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639762"/>
          </a:xfrm>
        </p:spPr>
        <p:txBody>
          <a:bodyPr>
            <a:normAutofit/>
          </a:bodyPr>
          <a:lstStyle/>
          <a:p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Sobrecarga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7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990600" y="533400"/>
            <a:ext cx="6324600" cy="639762"/>
          </a:xfrm>
        </p:spPr>
        <p:txBody>
          <a:bodyPr>
            <a:normAutofit/>
          </a:bodyPr>
          <a:lstStyle/>
          <a:p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Sobrecarga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239000" cy="4623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43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990600" y="533400"/>
            <a:ext cx="6324600" cy="639762"/>
          </a:xfrm>
        </p:spPr>
        <p:txBody>
          <a:bodyPr>
            <a:normAutofit/>
          </a:bodyPr>
          <a:lstStyle/>
          <a:p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Sobrecarga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3962400" cy="409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49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2054</TotalTime>
  <Words>173</Words>
  <Application>Microsoft Office PowerPoint</Application>
  <PresentationFormat>Apresentação na tela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Sobrecarga de função</vt:lpstr>
      <vt:lpstr>Sobrecarga de Funções</vt:lpstr>
      <vt:lpstr>Sobrecarga de Funções</vt:lpstr>
      <vt:lpstr>Sobrecarga de Funções</vt:lpstr>
      <vt:lpstr>Sobrecarga de Funções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208</cp:revision>
  <dcterms:created xsi:type="dcterms:W3CDTF">2012-07-23T22:17:33Z</dcterms:created>
  <dcterms:modified xsi:type="dcterms:W3CDTF">2014-04-21T20:18:16Z</dcterms:modified>
</cp:coreProperties>
</file>