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42" r:id="rId3"/>
  </p:sldMasterIdLst>
  <p:notesMasterIdLst>
    <p:notesMasterId r:id="rId10"/>
  </p:notesMasterIdLst>
  <p:sldIdLst>
    <p:sldId id="303" r:id="rId4"/>
    <p:sldId id="304" r:id="rId5"/>
    <p:sldId id="305" r:id="rId6"/>
    <p:sldId id="306" r:id="rId7"/>
    <p:sldId id="307" r:id="rId8"/>
    <p:sldId id="30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8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7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69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66320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33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2379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5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5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78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0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30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4038600"/>
            <a:ext cx="6858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Gabaritos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(Templates)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98728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029199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SzPct val="80000"/>
            </a:pPr>
            <a:endParaRPr lang="en-US" sz="5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buClr>
                <a:srgbClr val="FF0000"/>
              </a:buClr>
              <a:buSzPct val="80000"/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Permite criar funções genéricas (podendo ser considerados Generalizadores de Tipos) que admitem qualquer tipo de dado como parâmetro e retorna um valor sem ter que sobrecarregar a função com todos os tipos de dados possíveis.</a:t>
            </a:r>
          </a:p>
          <a:p>
            <a:pPr marL="457200" indent="-6350">
              <a:lnSpc>
                <a:spcPct val="150000"/>
              </a:lnSpc>
              <a:buClr>
                <a:srgbClr val="FF0000"/>
              </a:buClr>
              <a:buSzPct val="80000"/>
              <a:buFont typeface="Arial" pitchFamily="34" charset="0"/>
              <a:buChar char="•"/>
            </a:pPr>
            <a:r>
              <a:rPr lang="pt-BR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Isso é muito útil para definir funções que podem receber </a:t>
            </a:r>
            <a:r>
              <a:rPr lang="pt-BR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parâmetros de tipos diferentes, mas que possuam lógicas de programação idênticas</a:t>
            </a:r>
            <a:r>
              <a:rPr lang="pt-BR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57200" indent="-6350">
              <a:lnSpc>
                <a:spcPct val="150000"/>
              </a:lnSpc>
              <a:buClr>
                <a:srgbClr val="FF0000"/>
              </a:buClr>
              <a:buSzPct val="80000"/>
              <a:buFont typeface="Arial" pitchFamily="34" charset="0"/>
              <a:buChar char="•"/>
            </a:pPr>
            <a:r>
              <a:rPr lang="pt-BR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pt-BR" sz="2000" b="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pt-BR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 parâmetros de tipo formais são tipos primitivos ou tipos definidos pelo programador, usados para especificar os tipos dos parâmetros da função.</a:t>
            </a:r>
          </a:p>
          <a:p>
            <a:pPr marL="457200" indent="-6350">
              <a:lnSpc>
                <a:spcPts val="2400"/>
              </a:lnSpc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pt-BR" sz="1800" b="0" dirty="0" smtClean="0">
              <a:latin typeface="Verdana" pitchFamily="34" charset="0"/>
            </a:endParaRPr>
          </a:p>
          <a:p>
            <a:pPr marL="457200" indent="-6350">
              <a:lnSpc>
                <a:spcPts val="2400"/>
              </a:lnSpc>
              <a:buFont typeface="Arial" pitchFamily="34" charset="0"/>
              <a:buChar char="•"/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990600" y="381000"/>
            <a:ext cx="7162800" cy="639762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Templates</a:t>
            </a:r>
            <a:endParaRPr lang="en-US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990600" y="381000"/>
            <a:ext cx="7162800" cy="639762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Templates</a:t>
            </a:r>
            <a:endParaRPr lang="en-US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6817196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906" y="5105400"/>
            <a:ext cx="5780829" cy="12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4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990600" y="381000"/>
            <a:ext cx="7162800" cy="639762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Templates</a:t>
            </a:r>
            <a:endParaRPr lang="en-US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6561260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029200"/>
            <a:ext cx="4965426" cy="13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45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990600" y="381000"/>
            <a:ext cx="7162800" cy="639762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Templates</a:t>
            </a:r>
            <a:endParaRPr lang="en-US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7289"/>
            <a:ext cx="4267200" cy="3812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752600"/>
            <a:ext cx="3657600" cy="2365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5" y="4191000"/>
            <a:ext cx="41243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1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2120</TotalTime>
  <Words>103</Words>
  <Application>Microsoft Office PowerPoint</Application>
  <PresentationFormat>Apresentação na tela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8" baseType="lpstr">
      <vt:lpstr>Arial</vt:lpstr>
      <vt:lpstr>Calibri</vt:lpstr>
      <vt:lpstr>Century Gothic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Gabaritos de funções (Templates)</vt:lpstr>
      <vt:lpstr>Templates</vt:lpstr>
      <vt:lpstr>Templates</vt:lpstr>
      <vt:lpstr>Templates</vt:lpstr>
      <vt:lpstr>Templates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212</cp:revision>
  <dcterms:created xsi:type="dcterms:W3CDTF">2012-07-23T22:17:33Z</dcterms:created>
  <dcterms:modified xsi:type="dcterms:W3CDTF">2014-04-21T21:35:32Z</dcterms:modified>
</cp:coreProperties>
</file>