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90" r:id="rId3"/>
  </p:sldMasterIdLst>
  <p:notesMasterIdLst>
    <p:notesMasterId r:id="rId19"/>
  </p:notesMasterIdLst>
  <p:sldIdLst>
    <p:sldId id="354" r:id="rId4"/>
    <p:sldId id="355" r:id="rId5"/>
    <p:sldId id="316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09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318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40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06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958495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34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875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294908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35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5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344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80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5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795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8369" y="1600200"/>
            <a:ext cx="8229600" cy="914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Faça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preencha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10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posições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exiba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mesmo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tela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7000"/>
            <a:ext cx="4724400" cy="381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456431" cy="48768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acessamos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somente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No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acessada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pela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mesma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Imagine um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1000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posições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lido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cin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&gt;&gt;vet[0]&gt;&gt;vet[1]&gt;&gt;vet[2]&gt;&gt;vet[3]&gt;&gt;vet[4]&gt;&gt;…;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até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milésima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Dessa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forma,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fica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melhor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utilizar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repetição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acessar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Seguem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outros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8369" y="1600200"/>
            <a:ext cx="8229600" cy="914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Faça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preencha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20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posições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exiba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todos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pares 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suas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respectivas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posições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2255"/>
            <a:ext cx="5867400" cy="41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8012169" cy="48768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Existe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normalmente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confusão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refere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acessar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elemento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dentro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vez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acessar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elemento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dentro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acessada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fixa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representada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 No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anterior era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verificar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inserido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usuário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para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acessar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utilizado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numeros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 (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representada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 Mas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mostrar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somente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é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neste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exibida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representa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8369" y="1600200"/>
            <a:ext cx="8229600" cy="914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Elabore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algoritmo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preencha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15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imprima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forma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invertida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20462"/>
            <a:ext cx="5181600" cy="41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6968" y="1600200"/>
            <a:ext cx="8066032" cy="50292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foi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preenchido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forma normal.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grande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diferença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precisa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impresso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forma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invertida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última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criado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tamanho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1,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se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15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precisa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14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decrementando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até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Este é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erro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efetuado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constantemente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precisa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acessar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última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utilizar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tamanho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Lembre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-se: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quantidade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total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elementos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Para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acessar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última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0,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sempre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tamanho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1,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se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tiver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100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posições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declaradas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última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99.</a:t>
            </a: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Vetores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7442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828800"/>
            <a:ext cx="7848600" cy="4724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Imagine que fosse necessário criar um programa para armazenar 2000 salários dos funcionários de uma empresa.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só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quisesse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somar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salários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poderia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cria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laço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repetição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2000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vezes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acumulando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Mas, e se fosse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acessar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esses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salários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novamente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outras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funções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estariam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perdidos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Então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neste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seria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criar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2000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Criar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2000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torna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inviável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. Para resolver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isso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usam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-se arrays,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podem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tanto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quanto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matrizes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828800"/>
            <a:ext cx="7543800" cy="47244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Mas, </a:t>
            </a:r>
            <a:r>
              <a:rPr lang="en-US" sz="1800" b="0" i="1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800" b="0" i="1" u="sng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i="1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é um </a:t>
            </a:r>
            <a:r>
              <a:rPr lang="en-US" sz="1800" b="0" i="1" u="sng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sequência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vários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mesmo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armazenados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sequencialmente na 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memória, e fazendo uso de um mesmo nome de variável para acessar esses valores. </a:t>
            </a:r>
            <a:endParaRPr lang="pt-BR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 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são variáveis que servem para guardar vários valores do mesmo 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tipo, 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de forma 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uniforme, 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na memória. </a:t>
            </a:r>
            <a:endParaRPr lang="en-US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declara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?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Basicamente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normal.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Primeiro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coloca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-se o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tipo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de dados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serão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armazenados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no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se o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conterá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valores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float, string,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524000"/>
            <a:ext cx="6934200" cy="5029200"/>
          </a:xfrm>
        </p:spPr>
        <p:txBody>
          <a:bodyPr>
            <a:normAutofit/>
          </a:bodyPr>
          <a:lstStyle/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Logo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após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se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dá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o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assim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 Vale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lembrar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as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regras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nomear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também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são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válidas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um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finalmente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a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quantidade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elementos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serão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armazenados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pelo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entre [].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vet[10];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float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salarios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[100], x, </a:t>
            </a:r>
            <a:r>
              <a:rPr lang="en-US" sz="14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aumento</a:t>
            </a:r>
            <a:r>
              <a:rPr lang="en-US" sz="14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[100];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[30];</a:t>
            </a:r>
            <a:endParaRPr lang="en-US" sz="14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735612" y="6183868"/>
            <a:ext cx="2590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salarios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[1000];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2265517" y="5623617"/>
            <a:ext cx="706283" cy="5602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726212" y="5655631"/>
            <a:ext cx="6096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4666403" y="5650468"/>
            <a:ext cx="6096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473591" y="5135101"/>
            <a:ext cx="174501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dentro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vetor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395035" y="5135100"/>
            <a:ext cx="149820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 da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variável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vetor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069677" y="4971476"/>
            <a:ext cx="209312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Quantidade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serão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armazenados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vetor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6969" y="5562600"/>
            <a:ext cx="7772400" cy="6096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Após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declarado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manipular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0457"/>
              </p:ext>
            </p:extLst>
          </p:nvPr>
        </p:nvGraphicFramePr>
        <p:xfrm>
          <a:off x="1676400" y="4495800"/>
          <a:ext cx="4876800" cy="767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Espaço</a:t>
                      </a:r>
                      <a:r>
                        <a:rPr lang="en-US" sz="1000" baseline="0" dirty="0" smtClean="0"/>
                        <a:t> de </a:t>
                      </a:r>
                      <a:r>
                        <a:rPr lang="en-US" sz="1000" baseline="0" dirty="0" err="1" smtClean="0"/>
                        <a:t>Memória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Espaço</a:t>
                      </a:r>
                      <a:r>
                        <a:rPr lang="en-US" sz="1000" baseline="0" dirty="0" smtClean="0"/>
                        <a:t> de </a:t>
                      </a:r>
                      <a:r>
                        <a:rPr lang="en-US" sz="1000" baseline="0" dirty="0" err="1" smtClean="0"/>
                        <a:t>Memória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Espaço</a:t>
                      </a:r>
                      <a:r>
                        <a:rPr lang="en-US" sz="1000" baseline="0" dirty="0" smtClean="0"/>
                        <a:t> de </a:t>
                      </a:r>
                      <a:r>
                        <a:rPr lang="en-US" sz="1000" baseline="0" dirty="0" err="1" smtClean="0"/>
                        <a:t>Memória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Espaço</a:t>
                      </a:r>
                      <a:r>
                        <a:rPr lang="en-US" sz="1000" baseline="0" dirty="0" smtClean="0"/>
                        <a:t> de </a:t>
                      </a:r>
                      <a:r>
                        <a:rPr lang="en-US" sz="1000" baseline="0" dirty="0" err="1" smtClean="0"/>
                        <a:t>Memória</a:t>
                      </a:r>
                      <a:endParaRPr lang="pt-BR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Content Placeholder 6"/>
          <p:cNvSpPr txBox="1">
            <a:spLocks/>
          </p:cNvSpPr>
          <p:nvPr/>
        </p:nvSpPr>
        <p:spPr>
          <a:xfrm>
            <a:off x="761999" y="1828800"/>
            <a:ext cx="7935969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lnSpc>
                <a:spcPts val="2600"/>
              </a:lnSpc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1" latinLnBrk="0" hangingPunct="1">
              <a:lnSpc>
                <a:spcPts val="26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438" indent="-173038" algn="l" rtl="0" eaLnBrk="1" latinLnBrk="0" hangingPunct="1">
              <a:lnSpc>
                <a:spcPts val="26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1463" indent="-169863" algn="l" rtl="0" eaLnBrk="1" latinLnBrk="0" hangingPunct="1">
              <a:lnSpc>
                <a:spcPts val="2600"/>
              </a:lnSpc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01838" indent="-173038" algn="l" rtl="0" eaLnBrk="1" latinLnBrk="0" hangingPunct="1">
              <a:lnSpc>
                <a:spcPts val="2600"/>
              </a:lnSpc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vet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4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espaços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memória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onde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podem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guardados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4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números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inteiros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acessar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valor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só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idade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Mas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Como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acessar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determinado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elemento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endParaRPr lang="pt-BR" sz="1800" b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1999" y="1828800"/>
            <a:ext cx="7935969" cy="3429000"/>
          </a:xfrm>
        </p:spPr>
        <p:txBody>
          <a:bodyPr>
            <a:normAutofit fontScale="92500" lnSpcReduction="10000"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vet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possui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4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espaços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memória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podem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guardados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4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números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inteiros</a:t>
            </a:r>
            <a:r>
              <a:rPr lang="en-US" sz="1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acessar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valor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só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chamar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mesma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cout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&lt;&lt;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idade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Mas 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possui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Como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acessar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determinado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elemento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trabalha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com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índices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posições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no C/C++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iniciam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de 0 (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sempre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). </a:t>
            </a:r>
            <a:endParaRPr lang="en-US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endParaRPr lang="pt-BR" sz="1800" b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678128"/>
              </p:ext>
            </p:extLst>
          </p:nvPr>
        </p:nvGraphicFramePr>
        <p:xfrm>
          <a:off x="1905000" y="5029200"/>
          <a:ext cx="4876800" cy="10071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607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solidFill>
                            <a:sysClr val="windowText" lastClr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vet</a:t>
                      </a:r>
                      <a:endParaRPr lang="pt-BR" sz="1800" b="0" i="1" dirty="0">
                        <a:solidFill>
                          <a:sysClr val="windowText" lastClr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</a:t>
                      </a:r>
                      <a:endParaRPr lang="pt-BR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pt-BR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pt-BR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pt-BR" sz="11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609600" y="1828800"/>
            <a:ext cx="822960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74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541463" indent="-169863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01838" indent="-173038" algn="l" rtl="0" eaLnBrk="1" fontAlgn="base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inserir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valor 76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seria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necessário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seguinte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código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849313" lvl="1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vet[2] = 76;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Ou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seja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para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atribuir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valor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posição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é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uma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variável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com 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acréscimo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É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carteiro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Para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entregar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carta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precisa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saber 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rua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 o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número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kern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residência</a:t>
            </a:r>
            <a:r>
              <a:rPr lang="en-US" sz="1800" b="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rua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não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deixa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o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nome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, e o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número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da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residência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é o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índice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do </a:t>
            </a:r>
            <a:r>
              <a:rPr lang="en-US" sz="18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vetor</a:t>
            </a:r>
            <a:r>
              <a:rPr lang="en-US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endParaRPr lang="en-US" sz="1800" b="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endParaRPr lang="pt-BR" sz="1800" b="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0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68369" y="448080"/>
            <a:ext cx="8229600" cy="676664"/>
          </a:xfrm>
        </p:spPr>
        <p:txBody>
          <a:bodyPr>
            <a:normAutofit/>
          </a:bodyPr>
          <a:lstStyle/>
          <a:p>
            <a:r>
              <a:rPr lang="pt-BR" sz="3200" b="1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Vetores</a:t>
            </a:r>
            <a:endParaRPr lang="pt-BR" sz="3200" b="1" i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876800"/>
          </a:xfrm>
        </p:spPr>
        <p:txBody>
          <a:bodyPr>
            <a:normAutofit/>
          </a:bodyPr>
          <a:lstStyle/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pt-BR" sz="180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Lembre-se</a:t>
            </a:r>
            <a:r>
              <a:rPr lang="pt-BR" sz="1800" i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o limite do vetor é sempre seu tamanho menos 1. Usando o exemplo: vetor de tamanho 4, posição máxima é 3 (pois 4-1=3). Então, 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ao atribuir 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um valor a posição 4 ocorrerá um erro. Resumidamente, jamais 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poderia fazer </a:t>
            </a:r>
            <a:r>
              <a:rPr lang="pt-BR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[4</a:t>
            </a:r>
            <a:r>
              <a:rPr lang="pt-BR" sz="18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]=200</a:t>
            </a:r>
            <a:r>
              <a:rPr lang="pt-BR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65100" indent="-1651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</a:t>
            </a:r>
            <a:r>
              <a:rPr lang="en-US" sz="1800" b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pt-BR" sz="1800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2752</TotalTime>
  <Words>932</Words>
  <Application>Microsoft Office PowerPoint</Application>
  <PresentationFormat>Apresentação na tela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Century Gothic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  <vt:lpstr>Vetores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278</cp:revision>
  <dcterms:created xsi:type="dcterms:W3CDTF">2012-07-23T22:17:33Z</dcterms:created>
  <dcterms:modified xsi:type="dcterms:W3CDTF">2014-03-17T01:32:44Z</dcterms:modified>
</cp:coreProperties>
</file>