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88" r:id="rId3"/>
  </p:sldMasterIdLst>
  <p:notesMasterIdLst>
    <p:notesMasterId r:id="rId18"/>
  </p:notesMasterIdLst>
  <p:sldIdLst>
    <p:sldId id="339" r:id="rId4"/>
    <p:sldId id="340" r:id="rId5"/>
    <p:sldId id="264" r:id="rId6"/>
    <p:sldId id="341" r:id="rId7"/>
    <p:sldId id="265" r:id="rId8"/>
    <p:sldId id="342" r:id="rId9"/>
    <p:sldId id="338" r:id="rId10"/>
    <p:sldId id="282" r:id="rId11"/>
    <p:sldId id="288" r:id="rId12"/>
    <p:sldId id="343" r:id="rId13"/>
    <p:sldId id="283" r:id="rId14"/>
    <p:sldId id="344" r:id="rId15"/>
    <p:sldId id="289" r:id="rId16"/>
    <p:sldId id="3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72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62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42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3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133036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2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451702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7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3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82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439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8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92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Composto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148" y="1676400"/>
            <a:ext cx="804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Outro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bissexto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477000" cy="387040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28800" y="5029200"/>
            <a:ext cx="54864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5715000" y="4343400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627055" y="3508850"/>
            <a:ext cx="2133600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Quando</a:t>
            </a:r>
            <a:r>
              <a:rPr lang="en-US" sz="1400" dirty="0" smtClean="0"/>
              <a:t> é </a:t>
            </a:r>
            <a:r>
              <a:rPr lang="en-US" sz="1400" dirty="0" err="1" smtClean="0"/>
              <a:t>necessário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um </a:t>
            </a:r>
            <a:r>
              <a:rPr lang="en-US" sz="1400" dirty="0" err="1" smtClean="0"/>
              <a:t>teste</a:t>
            </a:r>
            <a:r>
              <a:rPr lang="en-US" sz="1400" dirty="0" smtClean="0"/>
              <a:t> </a:t>
            </a:r>
            <a:r>
              <a:rPr lang="en-US" sz="1400" dirty="0" err="1" smtClean="0"/>
              <a:t>lógico</a:t>
            </a:r>
            <a:r>
              <a:rPr lang="en-US" sz="1400" dirty="0" smtClean="0"/>
              <a:t>,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mesmos</a:t>
            </a:r>
            <a:r>
              <a:rPr lang="en-US" sz="1400" dirty="0" smtClean="0"/>
              <a:t> </a:t>
            </a:r>
            <a:r>
              <a:rPr lang="en-US" sz="1400" dirty="0" err="1" smtClean="0"/>
              <a:t>devem</a:t>
            </a:r>
            <a:r>
              <a:rPr lang="en-US" sz="1400" dirty="0" smtClean="0"/>
              <a:t> </a:t>
            </a:r>
            <a:r>
              <a:rPr lang="en-US" sz="1400" dirty="0" err="1" smtClean="0"/>
              <a:t>estar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interligados</a:t>
            </a:r>
            <a:r>
              <a:rPr lang="en-US" sz="1400" dirty="0" smtClean="0"/>
              <a:t> com </a:t>
            </a:r>
            <a:r>
              <a:rPr lang="en-US" sz="1400" dirty="0" err="1" smtClean="0"/>
              <a:t>operadores</a:t>
            </a:r>
            <a:r>
              <a:rPr lang="en-US" sz="1400" dirty="0" smtClean="0"/>
              <a:t> </a:t>
            </a:r>
            <a:r>
              <a:rPr lang="en-US" sz="1400" dirty="0" err="1" smtClean="0"/>
              <a:t>lógicos</a:t>
            </a:r>
            <a:r>
              <a:rPr lang="en-US" sz="1400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0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Encadeado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09600" y="1600200"/>
            <a:ext cx="81956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anteriormente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executados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satisfeita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também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logo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possível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dentro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outro.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possui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três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testadas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encadear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cuidado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chave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local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mudar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várias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encadeamento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Encadeado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85510"/>
              </p:ext>
            </p:extLst>
          </p:nvPr>
        </p:nvGraphicFramePr>
        <p:xfrm>
          <a:off x="685800" y="2362200"/>
          <a:ext cx="3581400" cy="2796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1400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/>
                        <a:t>C/C++</a:t>
                      </a:r>
                      <a:endParaRPr lang="pt-BR" sz="18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</a:t>
                      </a:r>
                      <a:r>
                        <a:rPr lang="pt-BR" sz="2000" kern="1200" baseline="0" dirty="0" smtClean="0"/>
                        <a:t>    </a:t>
                      </a:r>
                      <a:r>
                        <a:rPr lang="pt-BR" sz="2000" kern="1200" baseline="0" dirty="0" smtClean="0"/>
                        <a:t>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 else </a:t>
                      </a:r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</a:t>
                      </a:r>
                      <a:r>
                        <a:rPr lang="pt-BR" sz="2000" kern="1200" baseline="0" dirty="0" smtClean="0"/>
                        <a:t>    </a:t>
                      </a:r>
                      <a:r>
                        <a:rPr lang="pt-BR" sz="2000" kern="1200" baseline="0" dirty="0" smtClean="0"/>
                        <a:t>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 </a:t>
                      </a:r>
                      <a:r>
                        <a:rPr lang="pt-BR" sz="2000" kern="1200" baseline="0" dirty="0" err="1" smtClean="0"/>
                        <a:t>else</a:t>
                      </a:r>
                      <a:r>
                        <a:rPr lang="pt-BR" sz="2000" kern="1200" baseline="0" dirty="0" smtClean="0"/>
                        <a:t>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</a:t>
                      </a:r>
                      <a:r>
                        <a:rPr lang="pt-BR" sz="2000" kern="1200" baseline="0" dirty="0" smtClean="0"/>
                        <a:t>... Bloco de Instruções ...</a:t>
                      </a:r>
                      <a:endParaRPr lang="en-US" sz="2000" kern="1200" baseline="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US" sz="2000" kern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85678"/>
              </p:ext>
            </p:extLst>
          </p:nvPr>
        </p:nvGraphicFramePr>
        <p:xfrm>
          <a:off x="4675781" y="3200400"/>
          <a:ext cx="4038600" cy="3029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8600"/>
              </a:tblGrid>
              <a:tr h="499673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/>
                        <a:t>C/C++</a:t>
                      </a:r>
                      <a:endParaRPr lang="pt-BR" sz="18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2211871">
                <a:tc>
                  <a:txBody>
                    <a:bodyPr/>
                    <a:lstStyle/>
                    <a:p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</a:t>
                      </a:r>
                      <a:r>
                        <a:rPr lang="pt-BR" sz="2000" kern="1200" baseline="0" dirty="0" smtClean="0"/>
                        <a:t>    ... </a:t>
                      </a:r>
                      <a:r>
                        <a:rPr lang="pt-BR" sz="2000" kern="1200" baseline="0" dirty="0" smtClean="0"/>
                        <a:t>Bloco de Instruções </a:t>
                      </a:r>
                      <a:r>
                        <a:rPr lang="pt-BR" sz="2000" kern="1200" baseline="0" dirty="0" smtClean="0"/>
                        <a:t>...</a:t>
                      </a:r>
                    </a:p>
                    <a:p>
                      <a:r>
                        <a:rPr lang="en-US" sz="2000" kern="1200" baseline="0" dirty="0" smtClean="0"/>
                        <a:t>      if (</a:t>
                      </a:r>
                      <a:r>
                        <a:rPr lang="pt-BR" sz="2000" kern="1200" baseline="0" dirty="0" smtClean="0"/>
                        <a:t>teste(s) lógico(s)</a:t>
                      </a:r>
                      <a:r>
                        <a:rPr lang="en-US" sz="2000" kern="1200" baseline="0" dirty="0" smtClean="0"/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baseline="0" dirty="0" smtClean="0"/>
                        <a:t>          ... Bloco de Instruções ...</a:t>
                      </a:r>
                      <a:endParaRPr lang="en-US" sz="2000" kern="1200" baseline="0" dirty="0" smtClean="0"/>
                    </a:p>
                    <a:p>
                      <a:r>
                        <a:rPr lang="en-US" sz="2000" kern="1200" baseline="0" dirty="0" smtClean="0"/>
                        <a:t>      }</a:t>
                      </a:r>
                      <a:endParaRPr lang="pt-BR" sz="2000" kern="1200" baseline="0" dirty="0" smtClean="0"/>
                    </a:p>
                    <a:p>
                      <a:r>
                        <a:rPr lang="pt-BR" sz="2000" kern="1200" baseline="0" dirty="0" smtClean="0"/>
                        <a:t>} else </a:t>
                      </a:r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  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8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Encadeado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148" y="1676400"/>
            <a:ext cx="804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valor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inteiro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positivo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zero.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14908" y="2819400"/>
            <a:ext cx="7823949" cy="3786213"/>
            <a:chOff x="614908" y="2819400"/>
            <a:chExt cx="7823949" cy="378621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908" y="2819400"/>
              <a:ext cx="5252492" cy="3786213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1219200" y="4800600"/>
              <a:ext cx="4648200" cy="1295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5448300" y="4114800"/>
              <a:ext cx="838200" cy="68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305257" y="3530024"/>
              <a:ext cx="2133600" cy="18158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 a </a:t>
              </a:r>
              <a:r>
                <a:rPr lang="en-US" sz="1400" dirty="0" err="1" smtClean="0"/>
                <a:t>primeira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condição</a:t>
              </a:r>
              <a:r>
                <a:rPr lang="en-US" sz="1400" dirty="0" smtClean="0"/>
                <a:t> for </a:t>
              </a:r>
              <a:r>
                <a:rPr lang="en-US" sz="1400" dirty="0" err="1" smtClean="0"/>
                <a:t>verdadeira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executa</a:t>
              </a:r>
              <a:r>
                <a:rPr lang="en-US" sz="1400" dirty="0" smtClean="0"/>
                <a:t> o </a:t>
              </a:r>
              <a:r>
                <a:rPr lang="en-US" sz="1400" dirty="0" err="1" smtClean="0"/>
                <a:t>código</a:t>
              </a:r>
              <a:r>
                <a:rPr lang="en-US" sz="1400" dirty="0" smtClean="0"/>
                <a:t> entre </a:t>
              </a:r>
              <a:r>
                <a:rPr lang="en-US" sz="1400" dirty="0" err="1" smtClean="0"/>
                <a:t>chaves</a:t>
              </a:r>
              <a:r>
                <a:rPr lang="en-US" sz="1400" dirty="0" smtClean="0"/>
                <a:t> e </a:t>
              </a:r>
              <a:r>
                <a:rPr lang="en-US" sz="1400" dirty="0" err="1" smtClean="0"/>
                <a:t>não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testa</a:t>
              </a:r>
              <a:r>
                <a:rPr lang="en-US" sz="1400" dirty="0" smtClean="0"/>
                <a:t> as </a:t>
              </a:r>
              <a:r>
                <a:rPr lang="en-US" sz="1400" dirty="0" err="1" smtClean="0"/>
                <a:t>outras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duas</a:t>
              </a:r>
              <a:r>
                <a:rPr lang="en-US" sz="1400" dirty="0" smtClean="0"/>
                <a:t>. </a:t>
              </a:r>
              <a:r>
                <a:rPr lang="en-US" sz="1400" dirty="0" err="1" smtClean="0"/>
                <a:t>Caso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seja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falsa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irá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testar</a:t>
              </a:r>
              <a:r>
                <a:rPr lang="en-US" sz="1400" dirty="0" smtClean="0"/>
                <a:t> a </a:t>
              </a:r>
              <a:r>
                <a:rPr lang="en-US" sz="1400" dirty="0" err="1" smtClean="0"/>
                <a:t>segunda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condição</a:t>
              </a:r>
              <a:r>
                <a:rPr lang="en-US" sz="1400" dirty="0" smtClean="0"/>
                <a:t>, e </a:t>
              </a:r>
              <a:r>
                <a:rPr lang="en-US" sz="1400" dirty="0" err="1" smtClean="0"/>
                <a:t>assim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sucessivamente</a:t>
              </a:r>
              <a:r>
                <a:rPr lang="en-US" sz="1400" dirty="0" smtClean="0"/>
                <a:t>. 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Encadeado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2400" y="1582126"/>
            <a:ext cx="17370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Faça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média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frequência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final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disciplina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o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aluno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aprovado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reprovado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reprovação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média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133600" y="1582126"/>
            <a:ext cx="6570231" cy="5161298"/>
            <a:chOff x="2133600" y="1582126"/>
            <a:chExt cx="6570231" cy="516129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1582126"/>
              <a:ext cx="6564369" cy="5161298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2866293" y="4572000"/>
              <a:ext cx="5837538" cy="1676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41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2214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26012" y="3810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6012" y="1600200"/>
            <a:ext cx="8149883" cy="5181600"/>
          </a:xfrm>
        </p:spPr>
        <p:txBody>
          <a:bodyPr>
            <a:normAutofit fontScale="92500"/>
          </a:bodyPr>
          <a:lstStyle/>
          <a:p>
            <a:pPr marL="630238" indent="-179388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torna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desviar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fluxo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dos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desvio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condicional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Nestes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casos</a:t>
            </a:r>
            <a:r>
              <a:rPr lang="en-US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parte do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poderá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executada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parte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dependendo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um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determinado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lógico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comando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30238" indent="-179388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30238" indent="-179388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estrutura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desvio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condicional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ser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analisada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e:</a:t>
            </a:r>
          </a:p>
          <a:p>
            <a:pPr marL="1319213" lvl="1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verdadeira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o(s)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comando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 logo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abaixo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teste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lógico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ão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(s); e</a:t>
            </a:r>
          </a:p>
          <a:p>
            <a:pPr marL="1319213" lvl="1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condição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falsa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outro(s)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comando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(s)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ão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executado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en-US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26012" y="3810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2495" y="1752600"/>
            <a:ext cx="8153400" cy="5029200"/>
          </a:xfrm>
        </p:spPr>
        <p:txBody>
          <a:bodyPr>
            <a:normAutofit/>
          </a:bodyPr>
          <a:lstStyle/>
          <a:p>
            <a:pPr marL="635000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 </a:t>
            </a: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desvios condicionais podem ser de três tipos:</a:t>
            </a:r>
            <a:endParaRPr lang="en-US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319213" lvl="1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Simples;</a:t>
            </a:r>
          </a:p>
          <a:p>
            <a:pPr marL="1319213" lvl="1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Compostos; e </a:t>
            </a:r>
          </a:p>
          <a:p>
            <a:pPr marL="1319213" lvl="1" indent="-184150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Encadeados. </a:t>
            </a:r>
            <a:endParaRPr lang="en-US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Simples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28357" y="1600200"/>
            <a:ext cx="804320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Considere o seguinte enunciado: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endParaRPr lang="en-US" sz="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Elabore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usuário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duas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notas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final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média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aritmética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resolução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sequencial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segue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abaixo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4064098" cy="319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Simples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26031"/>
              </p:ext>
            </p:extLst>
          </p:nvPr>
        </p:nvGraphicFramePr>
        <p:xfrm>
          <a:off x="3048000" y="4876800"/>
          <a:ext cx="3286148" cy="1577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6148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/>
                        <a:t>C/C++</a:t>
                      </a:r>
                      <a:endParaRPr lang="pt-BR" sz="18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43597" y="1752600"/>
            <a:ext cx="753309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Mas, e caso fosse necessário imprimir se o aluno foi aprovado na disciplina?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necessário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tomar</a:t>
            </a:r>
            <a:r>
              <a:rPr lang="en-US" b="1" i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b="1" i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executando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(s) 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 for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executado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Simples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148" y="1676400"/>
            <a:ext cx="8043203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simples: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762000" y="2514600"/>
            <a:ext cx="8304250" cy="3747195"/>
            <a:chOff x="762000" y="2514600"/>
            <a:chExt cx="8304250" cy="3747195"/>
          </a:xfrm>
        </p:grpSpPr>
        <p:sp>
          <p:nvSpPr>
            <p:cNvPr id="9" name="CaixaDeTexto 8"/>
            <p:cNvSpPr txBox="1"/>
            <p:nvPr/>
          </p:nvSpPr>
          <p:spPr>
            <a:xfrm>
              <a:off x="6932650" y="4876800"/>
              <a:ext cx="2133600" cy="13849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 a </a:t>
              </a:r>
              <a:r>
                <a:rPr lang="en-US" sz="1400" dirty="0" err="1" smtClean="0"/>
                <a:t>média</a:t>
              </a:r>
              <a:r>
                <a:rPr lang="en-US" sz="1400" dirty="0" smtClean="0"/>
                <a:t> do </a:t>
              </a:r>
              <a:r>
                <a:rPr lang="en-US" sz="1400" dirty="0" err="1" smtClean="0"/>
                <a:t>aluno</a:t>
              </a:r>
              <a:r>
                <a:rPr lang="en-US" sz="1400" dirty="0" smtClean="0"/>
                <a:t> for </a:t>
              </a:r>
              <a:r>
                <a:rPr lang="en-US" sz="1400" dirty="0" err="1" smtClean="0"/>
                <a:t>maior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ou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igual</a:t>
              </a:r>
              <a:r>
                <a:rPr lang="en-US" sz="1400" dirty="0" smtClean="0"/>
                <a:t> a 6 o </a:t>
              </a:r>
              <a:r>
                <a:rPr lang="en-US" sz="1400" dirty="0" err="1" smtClean="0"/>
                <a:t>programa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imprimirá</a:t>
              </a:r>
              <a:r>
                <a:rPr lang="en-US" sz="1400" dirty="0" smtClean="0"/>
                <a:t> a </a:t>
              </a:r>
              <a:r>
                <a:rPr lang="en-US" sz="1400" dirty="0" err="1" smtClean="0"/>
                <a:t>mensagem</a:t>
              </a:r>
              <a:r>
                <a:rPr lang="en-US" sz="1400" dirty="0" smtClean="0"/>
                <a:t>. </a:t>
              </a:r>
              <a:r>
                <a:rPr lang="en-US" sz="1400" dirty="0" err="1" smtClean="0"/>
                <a:t>Caso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seja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falso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irá</a:t>
              </a:r>
              <a:r>
                <a:rPr lang="en-US" sz="1400" dirty="0" smtClean="0"/>
                <a:t> para o return 0 e </a:t>
              </a:r>
              <a:r>
                <a:rPr lang="en-US" sz="1400" dirty="0" err="1" smtClean="0"/>
                <a:t>encerrará</a:t>
              </a:r>
              <a:r>
                <a:rPr lang="en-US" sz="1400" dirty="0" smtClean="0"/>
                <a:t> o </a:t>
              </a:r>
              <a:r>
                <a:rPr lang="en-US" sz="1400" dirty="0" err="1" smtClean="0"/>
                <a:t>programa</a:t>
              </a:r>
              <a:r>
                <a:rPr lang="en-US" sz="1400" dirty="0" smtClean="0"/>
                <a:t>.</a:t>
              </a:r>
              <a:endParaRPr lang="pt-BR" sz="1400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2514600"/>
              <a:ext cx="5789650" cy="3693593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752600" y="5220914"/>
              <a:ext cx="4799050" cy="609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6551650" y="54864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6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</a:t>
            </a:r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o Condicional Composto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03840"/>
              </p:ext>
            </p:extLst>
          </p:nvPr>
        </p:nvGraphicFramePr>
        <p:xfrm>
          <a:off x="4890543" y="4352447"/>
          <a:ext cx="3286148" cy="2186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6148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baseline="0" dirty="0" smtClean="0"/>
                        <a:t>C/C++</a:t>
                      </a:r>
                      <a:endParaRPr lang="pt-BR" sz="18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  <a:tr h="471978">
                <a:tc>
                  <a:txBody>
                    <a:bodyPr/>
                    <a:lstStyle/>
                    <a:p>
                      <a:r>
                        <a:rPr lang="pt-BR" sz="2000" kern="1200" baseline="0" dirty="0" err="1" smtClean="0"/>
                        <a:t>if</a:t>
                      </a:r>
                      <a:r>
                        <a:rPr lang="pt-BR" sz="2000" kern="1200" baseline="0" dirty="0" smtClean="0"/>
                        <a:t> </a:t>
                      </a:r>
                      <a:r>
                        <a:rPr lang="pt-BR" sz="2000" kern="1200" baseline="0" dirty="0" smtClean="0"/>
                        <a:t>(teste(s) lógico(s)) </a:t>
                      </a:r>
                      <a:r>
                        <a:rPr lang="pt-BR" sz="2000" kern="1200" baseline="0" dirty="0" smtClean="0"/>
                        <a:t>{</a:t>
                      </a:r>
                    </a:p>
                    <a:p>
                      <a:r>
                        <a:rPr lang="pt-BR" sz="2000" kern="1200" baseline="0" dirty="0" smtClean="0"/>
                        <a:t>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 else {</a:t>
                      </a:r>
                    </a:p>
                    <a:p>
                      <a:r>
                        <a:rPr lang="pt-BR" sz="2000" kern="1200" baseline="0" dirty="0" smtClean="0"/>
                        <a:t>   ... Bloco de Instruções ...</a:t>
                      </a:r>
                    </a:p>
                    <a:p>
                      <a:r>
                        <a:rPr lang="pt-BR" sz="2000" kern="1200" baseline="0" dirty="0" smtClean="0"/>
                        <a:t>}</a:t>
                      </a:r>
                      <a:endParaRPr lang="pt-BR" sz="2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609600" y="1600200"/>
            <a:ext cx="8195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ficou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faltando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anterior. E se fosse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necessário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imprimir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aluno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reprovado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Nesse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necessário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Se 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condição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if for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verdadeira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o if e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fechamento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chaves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if.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será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executado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instruções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as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chaves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else.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Sintaxe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Desvio Condicional Composto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148" y="1676400"/>
            <a:ext cx="8043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desenvolvido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desvio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composto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0148" y="2438400"/>
            <a:ext cx="8436102" cy="4142354"/>
            <a:chOff x="630148" y="2438400"/>
            <a:chExt cx="8436102" cy="414235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148" y="2438400"/>
              <a:ext cx="6075452" cy="4142354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932650" y="4876800"/>
              <a:ext cx="2133600" cy="13849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 a </a:t>
              </a:r>
              <a:r>
                <a:rPr lang="en-US" sz="1400" dirty="0" err="1" smtClean="0"/>
                <a:t>média</a:t>
              </a:r>
              <a:r>
                <a:rPr lang="en-US" sz="1400" dirty="0" smtClean="0"/>
                <a:t> do </a:t>
              </a:r>
              <a:r>
                <a:rPr lang="en-US" sz="1400" dirty="0" err="1" smtClean="0"/>
                <a:t>aluno</a:t>
              </a:r>
              <a:r>
                <a:rPr lang="en-US" sz="1400" dirty="0" smtClean="0"/>
                <a:t> for </a:t>
              </a:r>
              <a:r>
                <a:rPr lang="en-US" sz="1400" dirty="0" err="1" smtClean="0"/>
                <a:t>maior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ou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igual</a:t>
              </a:r>
              <a:r>
                <a:rPr lang="en-US" sz="1400" dirty="0" smtClean="0"/>
                <a:t> a 6 o </a:t>
              </a:r>
              <a:r>
                <a:rPr lang="en-US" sz="1400" dirty="0" err="1" smtClean="0"/>
                <a:t>programa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imprimirá</a:t>
              </a:r>
              <a:r>
                <a:rPr lang="en-US" sz="1400" dirty="0" smtClean="0"/>
                <a:t> a </a:t>
              </a:r>
              <a:r>
                <a:rPr lang="en-US" sz="1400" dirty="0" err="1" smtClean="0"/>
                <a:t>mensagem</a:t>
              </a:r>
              <a:r>
                <a:rPr lang="en-US" sz="1400" dirty="0" smtClean="0"/>
                <a:t>. </a:t>
              </a:r>
              <a:r>
                <a:rPr lang="en-US" sz="1400" dirty="0" err="1" smtClean="0"/>
                <a:t>Caso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seja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falso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imprimirá</a:t>
              </a:r>
              <a:r>
                <a:rPr lang="en-US" sz="1400" dirty="0" smtClean="0"/>
                <a:t> a </a:t>
              </a:r>
              <a:r>
                <a:rPr lang="en-US" sz="1400" dirty="0" err="1" smtClean="0"/>
                <a:t>mensagem</a:t>
              </a:r>
              <a:r>
                <a:rPr lang="en-US" sz="1400" dirty="0" smtClean="0"/>
                <a:t> do else.</a:t>
              </a:r>
              <a:endParaRPr lang="pt-BR" sz="14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00200" y="5181600"/>
              <a:ext cx="4951450" cy="990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6551650" y="54864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4792</TotalTime>
  <Words>745</Words>
  <Application>Microsoft Office PowerPoint</Application>
  <PresentationFormat>Apresentação na tela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Desvio condicional</vt:lpstr>
      <vt:lpstr>Desvio Condicional</vt:lpstr>
      <vt:lpstr>Desvio Condicional</vt:lpstr>
      <vt:lpstr>Desvio Condicional Simples</vt:lpstr>
      <vt:lpstr>Desvio Condicional Simples</vt:lpstr>
      <vt:lpstr>Desvio Condicional Simples</vt:lpstr>
      <vt:lpstr>Desvio Condicional Composto</vt:lpstr>
      <vt:lpstr>Desvio Condicional Composto</vt:lpstr>
      <vt:lpstr>Desvio Condicional Composto</vt:lpstr>
      <vt:lpstr>Desvio Condicional Encadeado</vt:lpstr>
      <vt:lpstr>Desvio Condicional Encadeado</vt:lpstr>
      <vt:lpstr>Desvio Condicional Encadeado</vt:lpstr>
      <vt:lpstr>Desvio Condicional Encadeado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263</cp:revision>
  <dcterms:created xsi:type="dcterms:W3CDTF">2012-07-23T22:17:33Z</dcterms:created>
  <dcterms:modified xsi:type="dcterms:W3CDTF">2014-03-09T14:32:00Z</dcterms:modified>
</cp:coreProperties>
</file>